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elegraf Bold" charset="1" panose="00000800000000000000"/>
      <p:regular r:id="rId21"/>
    </p:embeddedFont>
    <p:embeddedFont>
      <p:font typeface="Times New Roman Bold" charset="1" panose="02030802070405020303"/>
      <p:regular r:id="rId22"/>
    </p:embeddedFont>
    <p:embeddedFont>
      <p:font typeface="Telegraf" charset="1" panose="00000500000000000000"/>
      <p:regular r:id="rId23"/>
    </p:embeddedFont>
    <p:embeddedFont>
      <p:font typeface="Agrandir Wide Medium" charset="1" panose="00000605000000000000"/>
      <p:regular r:id="rId24"/>
    </p:embeddedFont>
    <p:embeddedFont>
      <p:font typeface="Agrandir Wide Bold" charset="1" panose="00000805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Relationship Id="rId4" Target="https://github.com/DataWithDeepa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https://github.com/DataWithDeepa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https://github.com/DataWithDeepa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gif" Type="http://schemas.openxmlformats.org/officeDocument/2006/relationships/image"/><Relationship Id="rId4" Target="https://github.com/DataWithDeepa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gif" Type="http://schemas.openxmlformats.org/officeDocument/2006/relationships/image"/><Relationship Id="rId4" Target="https://github.com/DataWithDeepa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gif" Type="http://schemas.openxmlformats.org/officeDocument/2006/relationships/image"/><Relationship Id="rId5" Target="https://github.com/DataWithDeepa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ithub.com/DataWithDeepa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gif" Type="http://schemas.openxmlformats.org/officeDocument/2006/relationships/image"/><Relationship Id="rId6" Target="https://github.com/DataWithDeepa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gif" Type="http://schemas.openxmlformats.org/officeDocument/2006/relationships/image"/><Relationship Id="rId5" Target="https://github.com/DataWithDeepa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https://github.com/DataWithDeepa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gif" Type="http://schemas.openxmlformats.org/officeDocument/2006/relationships/image"/><Relationship Id="rId4" Target="https://github.com/DataWithDeepa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https://github.com/DataWithDeepa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https://github.com/DataWithDeepa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gif" Type="http://schemas.openxmlformats.org/officeDocument/2006/relationships/image"/><Relationship Id="rId8" Target="https://github.com/DataWithDeepa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https://github.com/DataWithDeepa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2905639" y="1863751"/>
            <a:ext cx="12476723" cy="6173469"/>
            <a:chOff x="0" y="0"/>
            <a:chExt cx="7163321" cy="35444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0010" y="80010"/>
              <a:ext cx="7070611" cy="3451693"/>
            </a:xfrm>
            <a:custGeom>
              <a:avLst/>
              <a:gdLst/>
              <a:ahLst/>
              <a:cxnLst/>
              <a:rect r="r" b="b" t="t" l="l"/>
              <a:pathLst>
                <a:path h="3451693" w="7070611">
                  <a:moveTo>
                    <a:pt x="0" y="3397084"/>
                  </a:moveTo>
                  <a:lnTo>
                    <a:pt x="0" y="3451693"/>
                  </a:lnTo>
                  <a:lnTo>
                    <a:pt x="7070611" y="3451693"/>
                  </a:lnTo>
                  <a:lnTo>
                    <a:pt x="7070611" y="0"/>
                  </a:lnTo>
                  <a:lnTo>
                    <a:pt x="7016001" y="0"/>
                  </a:lnTo>
                  <a:lnTo>
                    <a:pt x="7016001" y="339708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67310"/>
              <a:ext cx="7096011" cy="3477093"/>
            </a:xfrm>
            <a:custGeom>
              <a:avLst/>
              <a:gdLst/>
              <a:ahLst/>
              <a:cxnLst/>
              <a:rect r="r" b="b" t="t" l="l"/>
              <a:pathLst>
                <a:path h="3477093" w="7096011">
                  <a:moveTo>
                    <a:pt x="7028701" y="0"/>
                  </a:moveTo>
                  <a:lnTo>
                    <a:pt x="7028701" y="12700"/>
                  </a:lnTo>
                  <a:lnTo>
                    <a:pt x="7083311" y="12700"/>
                  </a:lnTo>
                  <a:lnTo>
                    <a:pt x="7083311" y="3464393"/>
                  </a:lnTo>
                  <a:lnTo>
                    <a:pt x="12700" y="3464393"/>
                  </a:lnTo>
                  <a:lnTo>
                    <a:pt x="12700" y="3409784"/>
                  </a:lnTo>
                  <a:lnTo>
                    <a:pt x="0" y="3409784"/>
                  </a:lnTo>
                  <a:lnTo>
                    <a:pt x="0" y="3477093"/>
                  </a:lnTo>
                  <a:lnTo>
                    <a:pt x="7096011" y="3477093"/>
                  </a:lnTo>
                  <a:lnTo>
                    <a:pt x="709601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7070611" cy="3451694"/>
            </a:xfrm>
            <a:custGeom>
              <a:avLst/>
              <a:gdLst/>
              <a:ahLst/>
              <a:cxnLst/>
              <a:rect r="r" b="b" t="t" l="l"/>
              <a:pathLst>
                <a:path h="3451694" w="7070611">
                  <a:moveTo>
                    <a:pt x="0" y="0"/>
                  </a:moveTo>
                  <a:lnTo>
                    <a:pt x="7070611" y="0"/>
                  </a:lnTo>
                  <a:lnTo>
                    <a:pt x="7070611" y="3451694"/>
                  </a:lnTo>
                  <a:lnTo>
                    <a:pt x="0" y="34516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96011" cy="3477094"/>
            </a:xfrm>
            <a:custGeom>
              <a:avLst/>
              <a:gdLst/>
              <a:ahLst/>
              <a:cxnLst/>
              <a:rect r="r" b="b" t="t" l="l"/>
              <a:pathLst>
                <a:path h="3477094" w="7096011">
                  <a:moveTo>
                    <a:pt x="80010" y="3477094"/>
                  </a:moveTo>
                  <a:lnTo>
                    <a:pt x="7096011" y="3477094"/>
                  </a:lnTo>
                  <a:lnTo>
                    <a:pt x="7096011" y="80010"/>
                  </a:lnTo>
                  <a:lnTo>
                    <a:pt x="7096011" y="67310"/>
                  </a:lnTo>
                  <a:lnTo>
                    <a:pt x="7096011" y="0"/>
                  </a:lnTo>
                  <a:lnTo>
                    <a:pt x="0" y="0"/>
                  </a:lnTo>
                  <a:lnTo>
                    <a:pt x="0" y="3477094"/>
                  </a:lnTo>
                  <a:lnTo>
                    <a:pt x="67310" y="3477094"/>
                  </a:lnTo>
                  <a:lnTo>
                    <a:pt x="80010" y="3477094"/>
                  </a:lnTo>
                  <a:close/>
                  <a:moveTo>
                    <a:pt x="12700" y="12700"/>
                  </a:moveTo>
                  <a:lnTo>
                    <a:pt x="7083311" y="12700"/>
                  </a:lnTo>
                  <a:lnTo>
                    <a:pt x="7083311" y="3464394"/>
                  </a:lnTo>
                  <a:lnTo>
                    <a:pt x="12700" y="346439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386314" y="0"/>
            <a:ext cx="1901686" cy="1450108"/>
            <a:chOff x="0" y="0"/>
            <a:chExt cx="2535582" cy="193347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535582" cy="1933477"/>
              <a:chOff x="0" y="0"/>
              <a:chExt cx="1588770" cy="121149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350" y="6350"/>
                <a:ext cx="1576070" cy="1198797"/>
              </a:xfrm>
              <a:custGeom>
                <a:avLst/>
                <a:gdLst/>
                <a:ahLst/>
                <a:cxnLst/>
                <a:rect r="r" b="b" t="t" l="l"/>
                <a:pathLst>
                  <a:path h="1198797" w="1576070">
                    <a:moveTo>
                      <a:pt x="1576070" y="271780"/>
                    </a:moveTo>
                    <a:lnTo>
                      <a:pt x="1576070" y="1198797"/>
                    </a:lnTo>
                    <a:lnTo>
                      <a:pt x="0" y="1198797"/>
                    </a:lnTo>
                    <a:lnTo>
                      <a:pt x="0" y="0"/>
                    </a:lnTo>
                    <a:lnTo>
                      <a:pt x="1304290" y="0"/>
                    </a:lnTo>
                    <a:close/>
                  </a:path>
                </a:pathLst>
              </a:custGeom>
              <a:solidFill>
                <a:srgbClr val="FFFFAA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88770" cy="1211497"/>
              </a:xfrm>
              <a:custGeom>
                <a:avLst/>
                <a:gdLst/>
                <a:ahLst/>
                <a:cxnLst/>
                <a:rect r="r" b="b" t="t" l="l"/>
                <a:pathLst>
                  <a:path h="1211497" w="1588770">
                    <a:moveTo>
                      <a:pt x="1588770" y="1211497"/>
                    </a:moveTo>
                    <a:lnTo>
                      <a:pt x="0" y="1211497"/>
                    </a:lnTo>
                    <a:lnTo>
                      <a:pt x="0" y="0"/>
                    </a:lnTo>
                    <a:lnTo>
                      <a:pt x="1313180" y="0"/>
                    </a:lnTo>
                    <a:lnTo>
                      <a:pt x="1588770" y="275590"/>
                    </a:lnTo>
                    <a:cubicBezTo>
                      <a:pt x="1588770" y="275590"/>
                      <a:pt x="1588770" y="1211497"/>
                      <a:pt x="1588770" y="1211497"/>
                    </a:cubicBezTo>
                    <a:close/>
                    <a:moveTo>
                      <a:pt x="12700" y="1198797"/>
                    </a:moveTo>
                    <a:lnTo>
                      <a:pt x="1576070" y="1198797"/>
                    </a:lnTo>
                    <a:lnTo>
                      <a:pt x="1576070" y="280670"/>
                    </a:lnTo>
                    <a:lnTo>
                      <a:pt x="1308100" y="12700"/>
                    </a:lnTo>
                    <a:lnTo>
                      <a:pt x="12700" y="12700"/>
                    </a:lnTo>
                    <a:lnTo>
                      <a:pt x="12700" y="119879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72750" y="772386"/>
              <a:ext cx="1990082" cy="397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81"/>
                </a:lnSpc>
                <a:spcBef>
                  <a:spcPct val="0"/>
                </a:spcBef>
              </a:pPr>
              <a:r>
                <a:rPr lang="en-US" b="true" sz="1982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PROJECT:2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905639" y="1065931"/>
            <a:ext cx="12276169" cy="706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3"/>
              </a:lnSpc>
            </a:pPr>
          </a:p>
          <a:p>
            <a:pPr algn="ctr">
              <a:lnSpc>
                <a:spcPts val="7843"/>
              </a:lnSpc>
            </a:pPr>
          </a:p>
          <a:p>
            <a:pPr algn="ctr">
              <a:lnSpc>
                <a:spcPts val="7843"/>
              </a:lnSpc>
            </a:pPr>
            <a:r>
              <a:rPr lang="en-US" b="true" sz="7399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Ride Rental Dataset Analysis</a:t>
            </a:r>
          </a:p>
          <a:p>
            <a:pPr algn="ctr">
              <a:lnSpc>
                <a:spcPts val="6995"/>
              </a:lnSpc>
            </a:pPr>
          </a:p>
          <a:p>
            <a:pPr algn="ctr">
              <a:lnSpc>
                <a:spcPts val="6995"/>
              </a:lnSpc>
            </a:pPr>
            <a:r>
              <a:rPr lang="en-US" sz="65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Company: Nexthikes IT Solution</a:t>
            </a:r>
          </a:p>
          <a:p>
            <a:pPr algn="ctr">
              <a:lnSpc>
                <a:spcPts val="6995"/>
              </a:lnSpc>
            </a:pPr>
            <a:r>
              <a:rPr lang="en-US" sz="65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Presented by: Deepa Pathak</a:t>
            </a:r>
          </a:p>
          <a:p>
            <a:pPr algn="ctr">
              <a:lnSpc>
                <a:spcPts val="5088"/>
              </a:lnSpc>
            </a:pPr>
          </a:p>
          <a:p>
            <a:pPr algn="ctr">
              <a:lnSpc>
                <a:spcPts val="5088"/>
              </a:lnSpc>
            </a:pP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958045" y="710772"/>
            <a:ext cx="14371911" cy="8479427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0" y="9550930"/>
            <a:ext cx="5006709" cy="81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3"/>
              </a:lnSpc>
            </a:pPr>
            <a:r>
              <a:rPr lang="en-US" sz="196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1964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4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2337803" y="96926"/>
            <a:ext cx="13945627" cy="10093147"/>
          </a:xfrm>
          <a:custGeom>
            <a:avLst/>
            <a:gdLst/>
            <a:ahLst/>
            <a:cxnLst/>
            <a:rect r="r" b="b" t="t" l="l"/>
            <a:pathLst>
              <a:path h="10093147" w="13945627">
                <a:moveTo>
                  <a:pt x="0" y="0"/>
                </a:moveTo>
                <a:lnTo>
                  <a:pt x="13945627" y="0"/>
                </a:lnTo>
                <a:lnTo>
                  <a:pt x="13945627" y="10093148"/>
                </a:lnTo>
                <a:lnTo>
                  <a:pt x="0" y="10093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9634156"/>
            <a:ext cx="4549216" cy="73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78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1785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4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18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1396063"/>
            <a:ext cx="18424051" cy="12811212"/>
            <a:chOff x="0" y="0"/>
            <a:chExt cx="24565402" cy="1708161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302043" y="-4302043"/>
              <a:ext cx="15961316" cy="24565402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391608"/>
              </a:xfrm>
              <a:custGeom>
                <a:avLst/>
                <a:gdLst/>
                <a:ahLst/>
                <a:cxnLst/>
                <a:rect r="r" b="b" t="t" l="l"/>
                <a:pathLst>
                  <a:path h="9391608" w="6750569">
                    <a:moveTo>
                      <a:pt x="6750569" y="32967"/>
                    </a:moveTo>
                    <a:lnTo>
                      <a:pt x="0" y="32967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2967"/>
                    </a:lnTo>
                    <a:close/>
                    <a:moveTo>
                      <a:pt x="6750569" y="1038475"/>
                    </a:moveTo>
                    <a:lnTo>
                      <a:pt x="0" y="1038475"/>
                    </a:lnTo>
                    <a:lnTo>
                      <a:pt x="0" y="1071443"/>
                    </a:lnTo>
                    <a:lnTo>
                      <a:pt x="6750569" y="1071443"/>
                    </a:lnTo>
                    <a:lnTo>
                      <a:pt x="6750569" y="1038475"/>
                    </a:lnTo>
                    <a:close/>
                    <a:moveTo>
                      <a:pt x="6750569" y="2081071"/>
                    </a:moveTo>
                    <a:lnTo>
                      <a:pt x="0" y="2081071"/>
                    </a:lnTo>
                    <a:lnTo>
                      <a:pt x="0" y="2114039"/>
                    </a:lnTo>
                    <a:lnTo>
                      <a:pt x="6750569" y="2114039"/>
                    </a:lnTo>
                    <a:lnTo>
                      <a:pt x="6750569" y="2081071"/>
                    </a:lnTo>
                    <a:close/>
                    <a:moveTo>
                      <a:pt x="6750569" y="3119547"/>
                    </a:moveTo>
                    <a:lnTo>
                      <a:pt x="0" y="3119547"/>
                    </a:lnTo>
                    <a:lnTo>
                      <a:pt x="0" y="3152514"/>
                    </a:lnTo>
                    <a:lnTo>
                      <a:pt x="6750569" y="3152514"/>
                    </a:lnTo>
                    <a:lnTo>
                      <a:pt x="6750569" y="3119547"/>
                    </a:lnTo>
                    <a:close/>
                    <a:moveTo>
                      <a:pt x="6750569" y="4158022"/>
                    </a:moveTo>
                    <a:lnTo>
                      <a:pt x="0" y="4158022"/>
                    </a:lnTo>
                    <a:lnTo>
                      <a:pt x="0" y="4190990"/>
                    </a:lnTo>
                    <a:lnTo>
                      <a:pt x="6750569" y="4190990"/>
                    </a:lnTo>
                    <a:lnTo>
                      <a:pt x="6750569" y="4158022"/>
                    </a:lnTo>
                    <a:close/>
                    <a:moveTo>
                      <a:pt x="6750569" y="5196497"/>
                    </a:moveTo>
                    <a:lnTo>
                      <a:pt x="0" y="5196497"/>
                    </a:lnTo>
                    <a:lnTo>
                      <a:pt x="0" y="5229465"/>
                    </a:lnTo>
                    <a:lnTo>
                      <a:pt x="6750569" y="5229465"/>
                    </a:lnTo>
                    <a:lnTo>
                      <a:pt x="6750569" y="5196497"/>
                    </a:lnTo>
                    <a:close/>
                    <a:moveTo>
                      <a:pt x="6750569" y="6239093"/>
                    </a:moveTo>
                    <a:lnTo>
                      <a:pt x="0" y="6239093"/>
                    </a:lnTo>
                    <a:lnTo>
                      <a:pt x="0" y="6272061"/>
                    </a:lnTo>
                    <a:lnTo>
                      <a:pt x="6750569" y="6272061"/>
                    </a:lnTo>
                    <a:lnTo>
                      <a:pt x="6750569" y="6239093"/>
                    </a:lnTo>
                    <a:close/>
                    <a:moveTo>
                      <a:pt x="6750569" y="7277569"/>
                    </a:moveTo>
                    <a:lnTo>
                      <a:pt x="0" y="7277569"/>
                    </a:lnTo>
                    <a:lnTo>
                      <a:pt x="0" y="7310537"/>
                    </a:lnTo>
                    <a:lnTo>
                      <a:pt x="6750569" y="7310537"/>
                    </a:lnTo>
                    <a:lnTo>
                      <a:pt x="6750569" y="7277569"/>
                    </a:lnTo>
                    <a:close/>
                    <a:moveTo>
                      <a:pt x="6750569" y="8316044"/>
                    </a:moveTo>
                    <a:lnTo>
                      <a:pt x="0" y="8316044"/>
                    </a:lnTo>
                    <a:lnTo>
                      <a:pt x="0" y="8349011"/>
                    </a:lnTo>
                    <a:lnTo>
                      <a:pt x="6750569" y="8349011"/>
                    </a:lnTo>
                    <a:lnTo>
                      <a:pt x="6750569" y="8316044"/>
                    </a:lnTo>
                    <a:close/>
                    <a:moveTo>
                      <a:pt x="6750569" y="9358640"/>
                    </a:moveTo>
                    <a:lnTo>
                      <a:pt x="0" y="9358640"/>
                    </a:lnTo>
                    <a:lnTo>
                      <a:pt x="0" y="9391608"/>
                    </a:lnTo>
                    <a:lnTo>
                      <a:pt x="6750569" y="9391608"/>
                    </a:lnTo>
                    <a:lnTo>
                      <a:pt x="6750569" y="935864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123" y="1808731"/>
              <a:ext cx="24477279" cy="1527288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352251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352251">
                    <a:moveTo>
                      <a:pt x="10352251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352251" y="0"/>
                    </a:lnTo>
                    <a:lnTo>
                      <a:pt x="10352251" y="20493"/>
                    </a:lnTo>
                    <a:close/>
                    <a:moveTo>
                      <a:pt x="10352251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352251" y="666009"/>
                    </a:lnTo>
                    <a:lnTo>
                      <a:pt x="10352251" y="645516"/>
                    </a:lnTo>
                    <a:close/>
                    <a:moveTo>
                      <a:pt x="10352251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352251" y="1314087"/>
                    </a:lnTo>
                    <a:lnTo>
                      <a:pt x="10352251" y="1293594"/>
                    </a:lnTo>
                    <a:close/>
                    <a:moveTo>
                      <a:pt x="10352251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352251" y="1959603"/>
                    </a:lnTo>
                    <a:lnTo>
                      <a:pt x="10352251" y="1939111"/>
                    </a:lnTo>
                    <a:close/>
                    <a:moveTo>
                      <a:pt x="10352251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352251" y="2605120"/>
                    </a:lnTo>
                    <a:lnTo>
                      <a:pt x="10352251" y="2584627"/>
                    </a:lnTo>
                    <a:close/>
                    <a:moveTo>
                      <a:pt x="10352251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352251" y="3250636"/>
                    </a:lnTo>
                    <a:lnTo>
                      <a:pt x="10352251" y="3230144"/>
                    </a:lnTo>
                    <a:close/>
                    <a:moveTo>
                      <a:pt x="10352251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352251" y="3898714"/>
                    </a:lnTo>
                    <a:lnTo>
                      <a:pt x="10352251" y="3878221"/>
                    </a:lnTo>
                    <a:close/>
                    <a:moveTo>
                      <a:pt x="10352251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352251" y="4544231"/>
                    </a:lnTo>
                    <a:lnTo>
                      <a:pt x="10352251" y="4523738"/>
                    </a:lnTo>
                    <a:close/>
                    <a:moveTo>
                      <a:pt x="10352251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352251" y="5189747"/>
                    </a:lnTo>
                    <a:lnTo>
                      <a:pt x="10352251" y="5169255"/>
                    </a:lnTo>
                    <a:close/>
                    <a:moveTo>
                      <a:pt x="10352251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352251" y="5837825"/>
                    </a:lnTo>
                    <a:lnTo>
                      <a:pt x="10352251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0" y="2460092"/>
            <a:ext cx="18388533" cy="7309442"/>
          </a:xfrm>
          <a:custGeom>
            <a:avLst/>
            <a:gdLst/>
            <a:ahLst/>
            <a:cxnLst/>
            <a:rect r="r" b="b" t="t" l="l"/>
            <a:pathLst>
              <a:path h="7309442" w="18388533">
                <a:moveTo>
                  <a:pt x="0" y="0"/>
                </a:moveTo>
                <a:lnTo>
                  <a:pt x="18388533" y="0"/>
                </a:lnTo>
                <a:lnTo>
                  <a:pt x="18388533" y="7309442"/>
                </a:lnTo>
                <a:lnTo>
                  <a:pt x="0" y="730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-225557"/>
            <a:ext cx="4937059" cy="2685648"/>
            <a:chOff x="0" y="0"/>
            <a:chExt cx="6582745" cy="358086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582745" cy="3580865"/>
              <a:chOff x="0" y="0"/>
              <a:chExt cx="2818984" cy="153346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6350" y="6350"/>
                <a:ext cx="2806285" cy="1520764"/>
              </a:xfrm>
              <a:custGeom>
                <a:avLst/>
                <a:gdLst/>
                <a:ahLst/>
                <a:cxnLst/>
                <a:rect r="r" b="b" t="t" l="l"/>
                <a:pathLst>
                  <a:path h="1520764" w="2806285">
                    <a:moveTo>
                      <a:pt x="2806285" y="271780"/>
                    </a:moveTo>
                    <a:lnTo>
                      <a:pt x="2806285" y="1520764"/>
                    </a:lnTo>
                    <a:lnTo>
                      <a:pt x="0" y="1520764"/>
                    </a:lnTo>
                    <a:lnTo>
                      <a:pt x="0" y="0"/>
                    </a:lnTo>
                    <a:lnTo>
                      <a:pt x="2534504" y="0"/>
                    </a:lnTo>
                    <a:close/>
                  </a:path>
                </a:pathLst>
              </a:custGeom>
              <a:solidFill>
                <a:srgbClr val="FFFFAA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818985" cy="1533464"/>
              </a:xfrm>
              <a:custGeom>
                <a:avLst/>
                <a:gdLst/>
                <a:ahLst/>
                <a:cxnLst/>
                <a:rect r="r" b="b" t="t" l="l"/>
                <a:pathLst>
                  <a:path h="1533464" w="2818985">
                    <a:moveTo>
                      <a:pt x="2818985" y="1533464"/>
                    </a:moveTo>
                    <a:lnTo>
                      <a:pt x="0" y="1533464"/>
                    </a:lnTo>
                    <a:lnTo>
                      <a:pt x="0" y="0"/>
                    </a:lnTo>
                    <a:lnTo>
                      <a:pt x="2543395" y="0"/>
                    </a:lnTo>
                    <a:lnTo>
                      <a:pt x="2818985" y="275590"/>
                    </a:lnTo>
                    <a:cubicBezTo>
                      <a:pt x="2818985" y="275590"/>
                      <a:pt x="2818985" y="1533464"/>
                      <a:pt x="2818985" y="1533464"/>
                    </a:cubicBezTo>
                    <a:close/>
                    <a:moveTo>
                      <a:pt x="12700" y="1520764"/>
                    </a:moveTo>
                    <a:lnTo>
                      <a:pt x="2806285" y="1520764"/>
                    </a:lnTo>
                    <a:lnTo>
                      <a:pt x="2806285" y="280670"/>
                    </a:lnTo>
                    <a:lnTo>
                      <a:pt x="2538314" y="12700"/>
                    </a:lnTo>
                    <a:lnTo>
                      <a:pt x="12700" y="12700"/>
                    </a:lnTo>
                    <a:lnTo>
                      <a:pt x="12700" y="152076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708099" y="1139665"/>
              <a:ext cx="5166546" cy="1323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5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FINAL DATA VISUALIZATION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0" y="9755143"/>
            <a:ext cx="3857329" cy="61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9"/>
              </a:lnSpc>
            </a:pPr>
            <a:r>
              <a:rPr lang="en-US" sz="151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1513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4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15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576110" y="0"/>
            <a:ext cx="3572869" cy="357286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675495" y="1991655"/>
            <a:ext cx="14017625" cy="7498387"/>
            <a:chOff x="0" y="0"/>
            <a:chExt cx="2627393" cy="14054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614693" cy="1392760"/>
            </a:xfrm>
            <a:custGeom>
              <a:avLst/>
              <a:gdLst/>
              <a:ahLst/>
              <a:cxnLst/>
              <a:rect r="r" b="b" t="t" l="l"/>
              <a:pathLst>
                <a:path h="1392760" w="2614693">
                  <a:moveTo>
                    <a:pt x="2614693" y="271780"/>
                  </a:moveTo>
                  <a:lnTo>
                    <a:pt x="2614693" y="1392760"/>
                  </a:lnTo>
                  <a:lnTo>
                    <a:pt x="0" y="1392760"/>
                  </a:lnTo>
                  <a:lnTo>
                    <a:pt x="0" y="0"/>
                  </a:lnTo>
                  <a:lnTo>
                    <a:pt x="2342913" y="0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27393" cy="1405460"/>
            </a:xfrm>
            <a:custGeom>
              <a:avLst/>
              <a:gdLst/>
              <a:ahLst/>
              <a:cxnLst/>
              <a:rect r="r" b="b" t="t" l="l"/>
              <a:pathLst>
                <a:path h="1405460" w="2627393">
                  <a:moveTo>
                    <a:pt x="2627393" y="1405460"/>
                  </a:moveTo>
                  <a:lnTo>
                    <a:pt x="0" y="1405460"/>
                  </a:lnTo>
                  <a:lnTo>
                    <a:pt x="0" y="0"/>
                  </a:lnTo>
                  <a:lnTo>
                    <a:pt x="2351803" y="0"/>
                  </a:lnTo>
                  <a:lnTo>
                    <a:pt x="2627393" y="275590"/>
                  </a:lnTo>
                  <a:cubicBezTo>
                    <a:pt x="2627393" y="275590"/>
                    <a:pt x="2627393" y="1405460"/>
                    <a:pt x="2627393" y="1405460"/>
                  </a:cubicBezTo>
                  <a:close/>
                  <a:moveTo>
                    <a:pt x="12700" y="1392760"/>
                  </a:moveTo>
                  <a:lnTo>
                    <a:pt x="2614693" y="1392760"/>
                  </a:lnTo>
                  <a:lnTo>
                    <a:pt x="2614693" y="280670"/>
                  </a:lnTo>
                  <a:lnTo>
                    <a:pt x="2346723" y="12700"/>
                  </a:lnTo>
                  <a:lnTo>
                    <a:pt x="12700" y="12700"/>
                  </a:lnTo>
                  <a:lnTo>
                    <a:pt x="12700" y="13927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432874" y="1583133"/>
            <a:ext cx="3716104" cy="81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b="true" sz="288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FINAL VISUALIZATION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5495" y="2987613"/>
            <a:ext cx="13618358" cy="593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9437" indent="-404719" lvl="1">
              <a:lnSpc>
                <a:spcPts val="5248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Temperature vs Rentals → Shows how rentals change with increasing temperature</a:t>
            </a:r>
          </a:p>
          <a:p>
            <a:pPr algn="l" marL="809437" indent="-404719" lvl="1">
              <a:lnSpc>
                <a:spcPts val="5248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Humidity vs Rentals → Displays the relationship between humidity and rentals</a:t>
            </a:r>
          </a:p>
          <a:p>
            <a:pPr algn="l" marL="809437" indent="-404719" lvl="1">
              <a:lnSpc>
                <a:spcPts val="5248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Correlation Heatmap → Highlights strong and weak relationships between dataset variables</a:t>
            </a:r>
          </a:p>
          <a:p>
            <a:pPr algn="l" marL="809437" indent="-404719" lvl="1">
              <a:lnSpc>
                <a:spcPts val="5248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Impact of Weather on Rentals (Box Plot)</a:t>
            </a:r>
          </a:p>
          <a:p>
            <a:pPr algn="l" marL="809437" indent="-404719" lvl="1">
              <a:lnSpc>
                <a:spcPts val="5248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Rentals by Hour of the Day (Line Chart)</a:t>
            </a:r>
          </a:p>
          <a:p>
            <a:pPr algn="l" marL="809437" indent="-404719" lvl="1">
              <a:lnSpc>
                <a:spcPts val="5248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Total Rentals by Day of the Week (Bar Chart)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9613539"/>
            <a:ext cx="4618070" cy="753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2"/>
              </a:lnSpc>
            </a:pPr>
            <a:r>
              <a:rPr lang="en-US" sz="181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1812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4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19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409490" y="1390894"/>
            <a:ext cx="17040984" cy="8431860"/>
            <a:chOff x="0" y="0"/>
            <a:chExt cx="7163321" cy="35444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0010" y="80010"/>
              <a:ext cx="7070611" cy="3451693"/>
            </a:xfrm>
            <a:custGeom>
              <a:avLst/>
              <a:gdLst/>
              <a:ahLst/>
              <a:cxnLst/>
              <a:rect r="r" b="b" t="t" l="l"/>
              <a:pathLst>
                <a:path h="3451693" w="7070611">
                  <a:moveTo>
                    <a:pt x="0" y="3397084"/>
                  </a:moveTo>
                  <a:lnTo>
                    <a:pt x="0" y="3451693"/>
                  </a:lnTo>
                  <a:lnTo>
                    <a:pt x="7070611" y="3451693"/>
                  </a:lnTo>
                  <a:lnTo>
                    <a:pt x="7070611" y="0"/>
                  </a:lnTo>
                  <a:lnTo>
                    <a:pt x="7016001" y="0"/>
                  </a:lnTo>
                  <a:lnTo>
                    <a:pt x="7016001" y="3397084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67310"/>
              <a:ext cx="7096011" cy="3477093"/>
            </a:xfrm>
            <a:custGeom>
              <a:avLst/>
              <a:gdLst/>
              <a:ahLst/>
              <a:cxnLst/>
              <a:rect r="r" b="b" t="t" l="l"/>
              <a:pathLst>
                <a:path h="3477093" w="7096011">
                  <a:moveTo>
                    <a:pt x="7028701" y="0"/>
                  </a:moveTo>
                  <a:lnTo>
                    <a:pt x="7028701" y="12700"/>
                  </a:lnTo>
                  <a:lnTo>
                    <a:pt x="7083311" y="12700"/>
                  </a:lnTo>
                  <a:lnTo>
                    <a:pt x="7083311" y="3464393"/>
                  </a:lnTo>
                  <a:lnTo>
                    <a:pt x="12700" y="3464393"/>
                  </a:lnTo>
                  <a:lnTo>
                    <a:pt x="12700" y="3409784"/>
                  </a:lnTo>
                  <a:lnTo>
                    <a:pt x="0" y="3409784"/>
                  </a:lnTo>
                  <a:lnTo>
                    <a:pt x="0" y="3477093"/>
                  </a:lnTo>
                  <a:lnTo>
                    <a:pt x="7096011" y="3477093"/>
                  </a:lnTo>
                  <a:lnTo>
                    <a:pt x="709601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7070611" cy="3451694"/>
            </a:xfrm>
            <a:custGeom>
              <a:avLst/>
              <a:gdLst/>
              <a:ahLst/>
              <a:cxnLst/>
              <a:rect r="r" b="b" t="t" l="l"/>
              <a:pathLst>
                <a:path h="3451694" w="7070611">
                  <a:moveTo>
                    <a:pt x="0" y="0"/>
                  </a:moveTo>
                  <a:lnTo>
                    <a:pt x="7070611" y="0"/>
                  </a:lnTo>
                  <a:lnTo>
                    <a:pt x="7070611" y="3451694"/>
                  </a:lnTo>
                  <a:lnTo>
                    <a:pt x="0" y="34516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96011" cy="3477094"/>
            </a:xfrm>
            <a:custGeom>
              <a:avLst/>
              <a:gdLst/>
              <a:ahLst/>
              <a:cxnLst/>
              <a:rect r="r" b="b" t="t" l="l"/>
              <a:pathLst>
                <a:path h="3477094" w="7096011">
                  <a:moveTo>
                    <a:pt x="80010" y="3477094"/>
                  </a:moveTo>
                  <a:lnTo>
                    <a:pt x="7096011" y="3477094"/>
                  </a:lnTo>
                  <a:lnTo>
                    <a:pt x="7096011" y="80010"/>
                  </a:lnTo>
                  <a:lnTo>
                    <a:pt x="7096011" y="67310"/>
                  </a:lnTo>
                  <a:lnTo>
                    <a:pt x="7096011" y="0"/>
                  </a:lnTo>
                  <a:lnTo>
                    <a:pt x="0" y="0"/>
                  </a:lnTo>
                  <a:lnTo>
                    <a:pt x="0" y="3477094"/>
                  </a:lnTo>
                  <a:lnTo>
                    <a:pt x="67310" y="3477094"/>
                  </a:lnTo>
                  <a:lnTo>
                    <a:pt x="80010" y="3477094"/>
                  </a:lnTo>
                  <a:close/>
                  <a:moveTo>
                    <a:pt x="12700" y="12700"/>
                  </a:moveTo>
                  <a:lnTo>
                    <a:pt x="7083311" y="12700"/>
                  </a:lnTo>
                  <a:lnTo>
                    <a:pt x="7083311" y="3464394"/>
                  </a:lnTo>
                  <a:lnTo>
                    <a:pt x="12700" y="346439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860805" y="2327049"/>
            <a:ext cx="13815506" cy="6950614"/>
            <a:chOff x="0" y="0"/>
            <a:chExt cx="18420675" cy="926748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80975"/>
              <a:ext cx="18420675" cy="8475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6"/>
                </a:lnSpc>
              </a:pPr>
            </a:p>
            <a:p>
              <a:pPr algn="ctr" marL="776721" indent="-388361" lvl="1">
                <a:lnSpc>
                  <a:spcPts val="5036"/>
                </a:lnSpc>
                <a:buFont typeface="Arial"/>
                <a:buChar char="•"/>
              </a:pPr>
              <a:r>
                <a:rPr lang="en-US" b="true" sz="3597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Und</a:t>
              </a:r>
              <a:r>
                <a:rPr lang="en-US" b="true" sz="3597" u="none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erstanding user behavior helps in better resource allocation</a:t>
              </a:r>
            </a:p>
            <a:p>
              <a:pPr algn="ctr" marL="776721" indent="-388361" lvl="1">
                <a:lnSpc>
                  <a:spcPts val="5036"/>
                </a:lnSpc>
                <a:buFont typeface="Arial"/>
                <a:buChar char="•"/>
              </a:pPr>
              <a:r>
                <a:rPr lang="en-US" b="true" sz="3597" u="none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Optimized bike availability during peak hours can improve efficiency</a:t>
              </a:r>
            </a:p>
            <a:p>
              <a:pPr algn="ctr" marL="776721" indent="-388361" lvl="1">
                <a:lnSpc>
                  <a:spcPts val="5036"/>
                </a:lnSpc>
                <a:buFont typeface="Arial"/>
                <a:buChar char="•"/>
              </a:pPr>
              <a:r>
                <a:rPr lang="en-US" b="true" sz="3597" u="none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Discount strategies can be planned based on weather conditions</a:t>
              </a:r>
            </a:p>
            <a:p>
              <a:pPr algn="ctr" marL="776721" indent="-388361" lvl="1">
                <a:lnSpc>
                  <a:spcPts val="5036"/>
                </a:lnSpc>
                <a:buFont typeface="Arial"/>
                <a:buChar char="•"/>
              </a:pPr>
              <a:r>
                <a:rPr lang="en-US" b="true" sz="3597" u="none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Data-driven decision-making for better business outcomes</a:t>
              </a:r>
            </a:p>
            <a:p>
              <a:pPr algn="ctr" marL="0" indent="0" lvl="0">
                <a:lnSpc>
                  <a:spcPts val="5036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740450"/>
              <a:ext cx="18420675" cy="52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0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961345" y="-157272"/>
            <a:ext cx="4326655" cy="2764286"/>
            <a:chOff x="0" y="0"/>
            <a:chExt cx="5768873" cy="368571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768873" cy="3685714"/>
              <a:chOff x="0" y="0"/>
              <a:chExt cx="2818984" cy="18010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6350" y="6350"/>
                <a:ext cx="2806285" cy="1788340"/>
              </a:xfrm>
              <a:custGeom>
                <a:avLst/>
                <a:gdLst/>
                <a:ahLst/>
                <a:cxnLst/>
                <a:rect r="r" b="b" t="t" l="l"/>
                <a:pathLst>
                  <a:path h="1788340" w="2806285">
                    <a:moveTo>
                      <a:pt x="2806285" y="271780"/>
                    </a:moveTo>
                    <a:lnTo>
                      <a:pt x="2806285" y="1788340"/>
                    </a:lnTo>
                    <a:lnTo>
                      <a:pt x="0" y="1788340"/>
                    </a:lnTo>
                    <a:lnTo>
                      <a:pt x="0" y="0"/>
                    </a:lnTo>
                    <a:lnTo>
                      <a:pt x="2534504" y="0"/>
                    </a:lnTo>
                    <a:close/>
                  </a:path>
                </a:pathLst>
              </a:custGeom>
              <a:solidFill>
                <a:srgbClr val="FFFFAA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818985" cy="1801040"/>
              </a:xfrm>
              <a:custGeom>
                <a:avLst/>
                <a:gdLst/>
                <a:ahLst/>
                <a:cxnLst/>
                <a:rect r="r" b="b" t="t" l="l"/>
                <a:pathLst>
                  <a:path h="1801040" w="2818985">
                    <a:moveTo>
                      <a:pt x="2818985" y="1801040"/>
                    </a:moveTo>
                    <a:lnTo>
                      <a:pt x="0" y="1801040"/>
                    </a:lnTo>
                    <a:lnTo>
                      <a:pt x="0" y="0"/>
                    </a:lnTo>
                    <a:lnTo>
                      <a:pt x="2543395" y="0"/>
                    </a:lnTo>
                    <a:lnTo>
                      <a:pt x="2818985" y="275590"/>
                    </a:lnTo>
                    <a:cubicBezTo>
                      <a:pt x="2818985" y="275590"/>
                      <a:pt x="2818985" y="1801040"/>
                      <a:pt x="2818985" y="1801040"/>
                    </a:cubicBezTo>
                    <a:close/>
                    <a:moveTo>
                      <a:pt x="12700" y="1788340"/>
                    </a:moveTo>
                    <a:lnTo>
                      <a:pt x="2806285" y="1788340"/>
                    </a:lnTo>
                    <a:lnTo>
                      <a:pt x="2806285" y="280670"/>
                    </a:lnTo>
                    <a:lnTo>
                      <a:pt x="2538314" y="12700"/>
                    </a:lnTo>
                    <a:lnTo>
                      <a:pt x="12700" y="12700"/>
                    </a:lnTo>
                    <a:lnTo>
                      <a:pt x="12700" y="17883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620552" y="1009462"/>
              <a:ext cx="4527769" cy="1697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</a:pPr>
              <a:r>
                <a:rPr lang="en-US" sz="4568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Conclusion</a:t>
              </a:r>
            </a:p>
            <a:p>
              <a:pPr algn="ctr" marL="0" indent="0" lvl="0">
                <a:lnSpc>
                  <a:spcPts val="4796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961345" y="1468955"/>
            <a:ext cx="4086164" cy="858095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0" y="9692298"/>
            <a:ext cx="4188307" cy="67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64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1643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4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17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504766" y="1430479"/>
            <a:ext cx="17278468" cy="8549367"/>
            <a:chOff x="0" y="0"/>
            <a:chExt cx="7163321" cy="35444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0010" y="80010"/>
              <a:ext cx="7070611" cy="3451693"/>
            </a:xfrm>
            <a:custGeom>
              <a:avLst/>
              <a:gdLst/>
              <a:ahLst/>
              <a:cxnLst/>
              <a:rect r="r" b="b" t="t" l="l"/>
              <a:pathLst>
                <a:path h="3451693" w="7070611">
                  <a:moveTo>
                    <a:pt x="0" y="3397084"/>
                  </a:moveTo>
                  <a:lnTo>
                    <a:pt x="0" y="3451693"/>
                  </a:lnTo>
                  <a:lnTo>
                    <a:pt x="7070611" y="3451693"/>
                  </a:lnTo>
                  <a:lnTo>
                    <a:pt x="7070611" y="0"/>
                  </a:lnTo>
                  <a:lnTo>
                    <a:pt x="7016001" y="0"/>
                  </a:lnTo>
                  <a:lnTo>
                    <a:pt x="7016001" y="3397084"/>
                  </a:lnTo>
                  <a:close/>
                </a:path>
              </a:pathLst>
            </a:custGeom>
            <a:solidFill>
              <a:srgbClr val="FFFFA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67310"/>
              <a:ext cx="7096011" cy="3477093"/>
            </a:xfrm>
            <a:custGeom>
              <a:avLst/>
              <a:gdLst/>
              <a:ahLst/>
              <a:cxnLst/>
              <a:rect r="r" b="b" t="t" l="l"/>
              <a:pathLst>
                <a:path h="3477093" w="7096011">
                  <a:moveTo>
                    <a:pt x="7028701" y="0"/>
                  </a:moveTo>
                  <a:lnTo>
                    <a:pt x="7028701" y="12700"/>
                  </a:lnTo>
                  <a:lnTo>
                    <a:pt x="7083311" y="12700"/>
                  </a:lnTo>
                  <a:lnTo>
                    <a:pt x="7083311" y="3464393"/>
                  </a:lnTo>
                  <a:lnTo>
                    <a:pt x="12700" y="3464393"/>
                  </a:lnTo>
                  <a:lnTo>
                    <a:pt x="12700" y="3409784"/>
                  </a:lnTo>
                  <a:lnTo>
                    <a:pt x="0" y="3409784"/>
                  </a:lnTo>
                  <a:lnTo>
                    <a:pt x="0" y="3477093"/>
                  </a:lnTo>
                  <a:lnTo>
                    <a:pt x="7096011" y="3477093"/>
                  </a:lnTo>
                  <a:lnTo>
                    <a:pt x="709601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7070611" cy="3451694"/>
            </a:xfrm>
            <a:custGeom>
              <a:avLst/>
              <a:gdLst/>
              <a:ahLst/>
              <a:cxnLst/>
              <a:rect r="r" b="b" t="t" l="l"/>
              <a:pathLst>
                <a:path h="3451694" w="7070611">
                  <a:moveTo>
                    <a:pt x="0" y="0"/>
                  </a:moveTo>
                  <a:lnTo>
                    <a:pt x="7070611" y="0"/>
                  </a:lnTo>
                  <a:lnTo>
                    <a:pt x="7070611" y="3451694"/>
                  </a:lnTo>
                  <a:lnTo>
                    <a:pt x="0" y="34516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96011" cy="3477094"/>
            </a:xfrm>
            <a:custGeom>
              <a:avLst/>
              <a:gdLst/>
              <a:ahLst/>
              <a:cxnLst/>
              <a:rect r="r" b="b" t="t" l="l"/>
              <a:pathLst>
                <a:path h="3477094" w="7096011">
                  <a:moveTo>
                    <a:pt x="80010" y="3477094"/>
                  </a:moveTo>
                  <a:lnTo>
                    <a:pt x="7096011" y="3477094"/>
                  </a:lnTo>
                  <a:lnTo>
                    <a:pt x="7096011" y="80010"/>
                  </a:lnTo>
                  <a:lnTo>
                    <a:pt x="7096011" y="67310"/>
                  </a:lnTo>
                  <a:lnTo>
                    <a:pt x="7096011" y="0"/>
                  </a:lnTo>
                  <a:lnTo>
                    <a:pt x="0" y="0"/>
                  </a:lnTo>
                  <a:lnTo>
                    <a:pt x="0" y="3477094"/>
                  </a:lnTo>
                  <a:lnTo>
                    <a:pt x="67310" y="3477094"/>
                  </a:lnTo>
                  <a:lnTo>
                    <a:pt x="80010" y="3477094"/>
                  </a:lnTo>
                  <a:close/>
                  <a:moveTo>
                    <a:pt x="12700" y="12700"/>
                  </a:moveTo>
                  <a:lnTo>
                    <a:pt x="7083311" y="12700"/>
                  </a:lnTo>
                  <a:lnTo>
                    <a:pt x="7083311" y="3464394"/>
                  </a:lnTo>
                  <a:lnTo>
                    <a:pt x="12700" y="346439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776398" y="7657102"/>
            <a:ext cx="2183886" cy="76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7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Have a great</a:t>
            </a:r>
          </a:p>
          <a:p>
            <a:pPr algn="ctr" marL="0" indent="0" lvl="0">
              <a:lnSpc>
                <a:spcPts val="2835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weekend!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36677" y="2920019"/>
            <a:ext cx="16892563" cy="5891582"/>
          </a:xfrm>
          <a:custGeom>
            <a:avLst/>
            <a:gdLst/>
            <a:ahLst/>
            <a:cxnLst/>
            <a:rect r="r" b="b" t="t" l="l"/>
            <a:pathLst>
              <a:path h="5891582" w="16892563">
                <a:moveTo>
                  <a:pt x="0" y="0"/>
                </a:moveTo>
                <a:lnTo>
                  <a:pt x="16892564" y="0"/>
                </a:lnTo>
                <a:lnTo>
                  <a:pt x="16892564" y="5891582"/>
                </a:lnTo>
                <a:lnTo>
                  <a:pt x="0" y="5891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65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750026" y="159092"/>
            <a:ext cx="4601513" cy="2542774"/>
            <a:chOff x="0" y="0"/>
            <a:chExt cx="6135350" cy="339036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135350" cy="3390365"/>
              <a:chOff x="0" y="0"/>
              <a:chExt cx="2627393" cy="145188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6350" y="6350"/>
                <a:ext cx="2614693" cy="1439185"/>
              </a:xfrm>
              <a:custGeom>
                <a:avLst/>
                <a:gdLst/>
                <a:ahLst/>
                <a:cxnLst/>
                <a:rect r="r" b="b" t="t" l="l"/>
                <a:pathLst>
                  <a:path h="1439185" w="2614693">
                    <a:moveTo>
                      <a:pt x="2614693" y="271780"/>
                    </a:moveTo>
                    <a:lnTo>
                      <a:pt x="2614693" y="1439185"/>
                    </a:lnTo>
                    <a:lnTo>
                      <a:pt x="0" y="1439185"/>
                    </a:lnTo>
                    <a:lnTo>
                      <a:pt x="0" y="0"/>
                    </a:lnTo>
                    <a:lnTo>
                      <a:pt x="2342913" y="0"/>
                    </a:lnTo>
                    <a:close/>
                  </a:path>
                </a:pathLst>
              </a:custGeom>
              <a:solidFill>
                <a:srgbClr val="A1EFE7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627393" cy="1451885"/>
              </a:xfrm>
              <a:custGeom>
                <a:avLst/>
                <a:gdLst/>
                <a:ahLst/>
                <a:cxnLst/>
                <a:rect r="r" b="b" t="t" l="l"/>
                <a:pathLst>
                  <a:path h="1451885" w="2627393">
                    <a:moveTo>
                      <a:pt x="2627393" y="1451885"/>
                    </a:moveTo>
                    <a:lnTo>
                      <a:pt x="0" y="1451885"/>
                    </a:lnTo>
                    <a:lnTo>
                      <a:pt x="0" y="0"/>
                    </a:lnTo>
                    <a:lnTo>
                      <a:pt x="2351803" y="0"/>
                    </a:lnTo>
                    <a:lnTo>
                      <a:pt x="2627393" y="275590"/>
                    </a:lnTo>
                    <a:cubicBezTo>
                      <a:pt x="2627393" y="275590"/>
                      <a:pt x="2627393" y="1451885"/>
                      <a:pt x="2627393" y="1451885"/>
                    </a:cubicBezTo>
                    <a:close/>
                    <a:moveTo>
                      <a:pt x="12700" y="1439185"/>
                    </a:moveTo>
                    <a:lnTo>
                      <a:pt x="2614693" y="1439185"/>
                    </a:lnTo>
                    <a:lnTo>
                      <a:pt x="2614693" y="280670"/>
                    </a:lnTo>
                    <a:lnTo>
                      <a:pt x="2346723" y="12700"/>
                    </a:lnTo>
                    <a:lnTo>
                      <a:pt x="12700" y="12700"/>
                    </a:lnTo>
                    <a:lnTo>
                      <a:pt x="12700" y="143918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659973" y="1130140"/>
              <a:ext cx="4815403" cy="1143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FINAL VISUALIZATION</a:t>
              </a: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275001" y="-294003"/>
            <a:ext cx="3294749" cy="3969577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0" y="9777411"/>
            <a:ext cx="3600851" cy="58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3"/>
              </a:lnSpc>
            </a:pPr>
            <a:r>
              <a:rPr lang="en-US" sz="141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1413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5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14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905935" y="1592412"/>
            <a:ext cx="14353661" cy="7102176"/>
            <a:chOff x="0" y="0"/>
            <a:chExt cx="7163321" cy="35444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0010" y="80010"/>
              <a:ext cx="7070611" cy="3451693"/>
            </a:xfrm>
            <a:custGeom>
              <a:avLst/>
              <a:gdLst/>
              <a:ahLst/>
              <a:cxnLst/>
              <a:rect r="r" b="b" t="t" l="l"/>
              <a:pathLst>
                <a:path h="3451693" w="7070611">
                  <a:moveTo>
                    <a:pt x="0" y="3397084"/>
                  </a:moveTo>
                  <a:lnTo>
                    <a:pt x="0" y="3451693"/>
                  </a:lnTo>
                  <a:lnTo>
                    <a:pt x="7070611" y="3451693"/>
                  </a:lnTo>
                  <a:lnTo>
                    <a:pt x="7070611" y="0"/>
                  </a:lnTo>
                  <a:lnTo>
                    <a:pt x="7016001" y="0"/>
                  </a:lnTo>
                  <a:lnTo>
                    <a:pt x="7016001" y="3397084"/>
                  </a:lnTo>
                  <a:close/>
                </a:path>
              </a:pathLst>
            </a:custGeom>
            <a:solidFill>
              <a:srgbClr val="FFFFA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67310"/>
              <a:ext cx="7096011" cy="3477093"/>
            </a:xfrm>
            <a:custGeom>
              <a:avLst/>
              <a:gdLst/>
              <a:ahLst/>
              <a:cxnLst/>
              <a:rect r="r" b="b" t="t" l="l"/>
              <a:pathLst>
                <a:path h="3477093" w="7096011">
                  <a:moveTo>
                    <a:pt x="7028701" y="0"/>
                  </a:moveTo>
                  <a:lnTo>
                    <a:pt x="7028701" y="12700"/>
                  </a:lnTo>
                  <a:lnTo>
                    <a:pt x="7083311" y="12700"/>
                  </a:lnTo>
                  <a:lnTo>
                    <a:pt x="7083311" y="3464393"/>
                  </a:lnTo>
                  <a:lnTo>
                    <a:pt x="12700" y="3464393"/>
                  </a:lnTo>
                  <a:lnTo>
                    <a:pt x="12700" y="3409784"/>
                  </a:lnTo>
                  <a:lnTo>
                    <a:pt x="0" y="3409784"/>
                  </a:lnTo>
                  <a:lnTo>
                    <a:pt x="0" y="3477093"/>
                  </a:lnTo>
                  <a:lnTo>
                    <a:pt x="7096011" y="3477093"/>
                  </a:lnTo>
                  <a:lnTo>
                    <a:pt x="709601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7070611" cy="3451694"/>
            </a:xfrm>
            <a:custGeom>
              <a:avLst/>
              <a:gdLst/>
              <a:ahLst/>
              <a:cxnLst/>
              <a:rect r="r" b="b" t="t" l="l"/>
              <a:pathLst>
                <a:path h="3451694" w="7070611">
                  <a:moveTo>
                    <a:pt x="0" y="0"/>
                  </a:moveTo>
                  <a:lnTo>
                    <a:pt x="7070611" y="0"/>
                  </a:lnTo>
                  <a:lnTo>
                    <a:pt x="7070611" y="3451694"/>
                  </a:lnTo>
                  <a:lnTo>
                    <a:pt x="0" y="34516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96011" cy="3477094"/>
            </a:xfrm>
            <a:custGeom>
              <a:avLst/>
              <a:gdLst/>
              <a:ahLst/>
              <a:cxnLst/>
              <a:rect r="r" b="b" t="t" l="l"/>
              <a:pathLst>
                <a:path h="3477094" w="7096011">
                  <a:moveTo>
                    <a:pt x="80010" y="3477094"/>
                  </a:moveTo>
                  <a:lnTo>
                    <a:pt x="7096011" y="3477094"/>
                  </a:lnTo>
                  <a:lnTo>
                    <a:pt x="7096011" y="80010"/>
                  </a:lnTo>
                  <a:lnTo>
                    <a:pt x="7096011" y="67310"/>
                  </a:lnTo>
                  <a:lnTo>
                    <a:pt x="7096011" y="0"/>
                  </a:lnTo>
                  <a:lnTo>
                    <a:pt x="0" y="0"/>
                  </a:lnTo>
                  <a:lnTo>
                    <a:pt x="0" y="3477094"/>
                  </a:lnTo>
                  <a:lnTo>
                    <a:pt x="67310" y="3477094"/>
                  </a:lnTo>
                  <a:lnTo>
                    <a:pt x="80010" y="3477094"/>
                  </a:lnTo>
                  <a:close/>
                  <a:moveTo>
                    <a:pt x="12700" y="12700"/>
                  </a:moveTo>
                  <a:lnTo>
                    <a:pt x="7083311" y="12700"/>
                  </a:lnTo>
                  <a:lnTo>
                    <a:pt x="7083311" y="3464394"/>
                  </a:lnTo>
                  <a:lnTo>
                    <a:pt x="12700" y="346439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0" y="9520739"/>
            <a:ext cx="5253244" cy="84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4"/>
              </a:lnSpc>
            </a:pPr>
            <a:r>
              <a:rPr lang="en-US" sz="206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2061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3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21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028700" y="2720215"/>
            <a:ext cx="6959664" cy="6538085"/>
            <a:chOff x="0" y="0"/>
            <a:chExt cx="3995786" cy="37537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0010" y="80010"/>
              <a:ext cx="3903076" cy="3661032"/>
            </a:xfrm>
            <a:custGeom>
              <a:avLst/>
              <a:gdLst/>
              <a:ahLst/>
              <a:cxnLst/>
              <a:rect r="r" b="b" t="t" l="l"/>
              <a:pathLst>
                <a:path h="3661032" w="3903076">
                  <a:moveTo>
                    <a:pt x="0" y="3606422"/>
                  </a:moveTo>
                  <a:lnTo>
                    <a:pt x="0" y="3661032"/>
                  </a:lnTo>
                  <a:lnTo>
                    <a:pt x="3903076" y="3661032"/>
                  </a:lnTo>
                  <a:lnTo>
                    <a:pt x="3903076" y="0"/>
                  </a:lnTo>
                  <a:lnTo>
                    <a:pt x="3848465" y="0"/>
                  </a:lnTo>
                  <a:lnTo>
                    <a:pt x="3848465" y="3606422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67310"/>
              <a:ext cx="3928476" cy="3686432"/>
            </a:xfrm>
            <a:custGeom>
              <a:avLst/>
              <a:gdLst/>
              <a:ahLst/>
              <a:cxnLst/>
              <a:rect r="r" b="b" t="t" l="l"/>
              <a:pathLst>
                <a:path h="3686432" w="3928476">
                  <a:moveTo>
                    <a:pt x="3861165" y="0"/>
                  </a:moveTo>
                  <a:lnTo>
                    <a:pt x="3861165" y="12700"/>
                  </a:lnTo>
                  <a:lnTo>
                    <a:pt x="3915776" y="12700"/>
                  </a:lnTo>
                  <a:lnTo>
                    <a:pt x="3915776" y="3673732"/>
                  </a:lnTo>
                  <a:lnTo>
                    <a:pt x="12700" y="3673732"/>
                  </a:lnTo>
                  <a:lnTo>
                    <a:pt x="12700" y="3619122"/>
                  </a:lnTo>
                  <a:lnTo>
                    <a:pt x="0" y="3619122"/>
                  </a:lnTo>
                  <a:lnTo>
                    <a:pt x="0" y="3686432"/>
                  </a:lnTo>
                  <a:lnTo>
                    <a:pt x="3928476" y="3686432"/>
                  </a:lnTo>
                  <a:lnTo>
                    <a:pt x="392847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3903075" cy="3661032"/>
            </a:xfrm>
            <a:custGeom>
              <a:avLst/>
              <a:gdLst/>
              <a:ahLst/>
              <a:cxnLst/>
              <a:rect r="r" b="b" t="t" l="l"/>
              <a:pathLst>
                <a:path h="3661032" w="3903075">
                  <a:moveTo>
                    <a:pt x="0" y="0"/>
                  </a:moveTo>
                  <a:lnTo>
                    <a:pt x="3903075" y="0"/>
                  </a:lnTo>
                  <a:lnTo>
                    <a:pt x="3903075" y="3661032"/>
                  </a:lnTo>
                  <a:lnTo>
                    <a:pt x="0" y="3661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28476" cy="3686432"/>
            </a:xfrm>
            <a:custGeom>
              <a:avLst/>
              <a:gdLst/>
              <a:ahLst/>
              <a:cxnLst/>
              <a:rect r="r" b="b" t="t" l="l"/>
              <a:pathLst>
                <a:path h="3686432" w="3928476">
                  <a:moveTo>
                    <a:pt x="80010" y="3686432"/>
                  </a:moveTo>
                  <a:lnTo>
                    <a:pt x="3928476" y="3686432"/>
                  </a:lnTo>
                  <a:lnTo>
                    <a:pt x="3928476" y="80010"/>
                  </a:lnTo>
                  <a:lnTo>
                    <a:pt x="3928476" y="67310"/>
                  </a:lnTo>
                  <a:lnTo>
                    <a:pt x="3928476" y="0"/>
                  </a:lnTo>
                  <a:lnTo>
                    <a:pt x="0" y="0"/>
                  </a:lnTo>
                  <a:lnTo>
                    <a:pt x="0" y="3686432"/>
                  </a:lnTo>
                  <a:lnTo>
                    <a:pt x="67310" y="3686432"/>
                  </a:lnTo>
                  <a:lnTo>
                    <a:pt x="80010" y="3686432"/>
                  </a:lnTo>
                  <a:close/>
                  <a:moveTo>
                    <a:pt x="12700" y="12700"/>
                  </a:moveTo>
                  <a:lnTo>
                    <a:pt x="3915775" y="12700"/>
                  </a:lnTo>
                  <a:lnTo>
                    <a:pt x="3915775" y="3673732"/>
                  </a:lnTo>
                  <a:lnTo>
                    <a:pt x="12700" y="3673732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386206" y="2720215"/>
            <a:ext cx="8873094" cy="6538085"/>
            <a:chOff x="0" y="0"/>
            <a:chExt cx="5094352" cy="37537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0010" y="80010"/>
              <a:ext cx="5001642" cy="3661032"/>
            </a:xfrm>
            <a:custGeom>
              <a:avLst/>
              <a:gdLst/>
              <a:ahLst/>
              <a:cxnLst/>
              <a:rect r="r" b="b" t="t" l="l"/>
              <a:pathLst>
                <a:path h="3661032" w="5001642">
                  <a:moveTo>
                    <a:pt x="0" y="3606422"/>
                  </a:moveTo>
                  <a:lnTo>
                    <a:pt x="0" y="3661032"/>
                  </a:lnTo>
                  <a:lnTo>
                    <a:pt x="5001642" y="3661032"/>
                  </a:lnTo>
                  <a:lnTo>
                    <a:pt x="5001642" y="0"/>
                  </a:lnTo>
                  <a:lnTo>
                    <a:pt x="4947032" y="0"/>
                  </a:lnTo>
                  <a:lnTo>
                    <a:pt x="4947032" y="3606422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7310" y="67310"/>
              <a:ext cx="5027042" cy="3686432"/>
            </a:xfrm>
            <a:custGeom>
              <a:avLst/>
              <a:gdLst/>
              <a:ahLst/>
              <a:cxnLst/>
              <a:rect r="r" b="b" t="t" l="l"/>
              <a:pathLst>
                <a:path h="3686432" w="5027042">
                  <a:moveTo>
                    <a:pt x="4959732" y="0"/>
                  </a:moveTo>
                  <a:lnTo>
                    <a:pt x="4959732" y="12700"/>
                  </a:lnTo>
                  <a:lnTo>
                    <a:pt x="5014342" y="12700"/>
                  </a:lnTo>
                  <a:lnTo>
                    <a:pt x="5014342" y="3673732"/>
                  </a:lnTo>
                  <a:lnTo>
                    <a:pt x="12700" y="3673732"/>
                  </a:lnTo>
                  <a:lnTo>
                    <a:pt x="12700" y="3619122"/>
                  </a:lnTo>
                  <a:lnTo>
                    <a:pt x="0" y="3619122"/>
                  </a:lnTo>
                  <a:lnTo>
                    <a:pt x="0" y="3686432"/>
                  </a:lnTo>
                  <a:lnTo>
                    <a:pt x="5027042" y="3686432"/>
                  </a:lnTo>
                  <a:lnTo>
                    <a:pt x="502704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5001642" cy="3661032"/>
            </a:xfrm>
            <a:custGeom>
              <a:avLst/>
              <a:gdLst/>
              <a:ahLst/>
              <a:cxnLst/>
              <a:rect r="r" b="b" t="t" l="l"/>
              <a:pathLst>
                <a:path h="3661032" w="5001642">
                  <a:moveTo>
                    <a:pt x="0" y="0"/>
                  </a:moveTo>
                  <a:lnTo>
                    <a:pt x="5001642" y="0"/>
                  </a:lnTo>
                  <a:lnTo>
                    <a:pt x="5001642" y="3661032"/>
                  </a:lnTo>
                  <a:lnTo>
                    <a:pt x="0" y="3661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27042" cy="3686432"/>
            </a:xfrm>
            <a:custGeom>
              <a:avLst/>
              <a:gdLst/>
              <a:ahLst/>
              <a:cxnLst/>
              <a:rect r="r" b="b" t="t" l="l"/>
              <a:pathLst>
                <a:path h="3686432" w="5027042">
                  <a:moveTo>
                    <a:pt x="80010" y="3686432"/>
                  </a:moveTo>
                  <a:lnTo>
                    <a:pt x="5027042" y="3686432"/>
                  </a:lnTo>
                  <a:lnTo>
                    <a:pt x="5027042" y="80010"/>
                  </a:lnTo>
                  <a:lnTo>
                    <a:pt x="5027042" y="67310"/>
                  </a:lnTo>
                  <a:lnTo>
                    <a:pt x="5027042" y="0"/>
                  </a:lnTo>
                  <a:lnTo>
                    <a:pt x="0" y="0"/>
                  </a:lnTo>
                  <a:lnTo>
                    <a:pt x="0" y="3686432"/>
                  </a:lnTo>
                  <a:lnTo>
                    <a:pt x="67310" y="3686432"/>
                  </a:lnTo>
                  <a:lnTo>
                    <a:pt x="80010" y="3686432"/>
                  </a:lnTo>
                  <a:close/>
                  <a:moveTo>
                    <a:pt x="12700" y="12700"/>
                  </a:moveTo>
                  <a:lnTo>
                    <a:pt x="5014342" y="12700"/>
                  </a:lnTo>
                  <a:lnTo>
                    <a:pt x="5014342" y="3673732"/>
                  </a:lnTo>
                  <a:lnTo>
                    <a:pt x="12700" y="3673732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802594" y="3649801"/>
            <a:ext cx="843068" cy="833495"/>
            <a:chOff x="0" y="0"/>
            <a:chExt cx="1124091" cy="111132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4091" cy="1111327"/>
            </a:xfrm>
            <a:custGeom>
              <a:avLst/>
              <a:gdLst/>
              <a:ahLst/>
              <a:cxnLst/>
              <a:rect r="r" b="b" t="t" l="l"/>
              <a:pathLst>
                <a:path h="1111327" w="1124091">
                  <a:moveTo>
                    <a:pt x="0" y="0"/>
                  </a:moveTo>
                  <a:lnTo>
                    <a:pt x="1124091" y="0"/>
                  </a:lnTo>
                  <a:lnTo>
                    <a:pt x="1124091" y="1111327"/>
                  </a:lnTo>
                  <a:lnTo>
                    <a:pt x="0" y="1111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14" r="0" b="-114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47126" y="94527"/>
              <a:ext cx="594774" cy="848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67"/>
                </a:lnSpc>
                <a:spcBef>
                  <a:spcPct val="0"/>
                </a:spcBef>
              </a:pPr>
              <a:r>
                <a:rPr lang="en-US" b="true" sz="3405">
                  <a:solidFill>
                    <a:srgbClr val="FFFFFF"/>
                  </a:solidFill>
                  <a:latin typeface="Agrandir Wide Medium"/>
                  <a:ea typeface="Agrandir Wide Medium"/>
                  <a:cs typeface="Agrandir Wide Medium"/>
                  <a:sym typeface="Agrandir Wide Medium"/>
                </a:rPr>
                <a:t>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02594" y="4930971"/>
            <a:ext cx="843068" cy="835404"/>
            <a:chOff x="0" y="0"/>
            <a:chExt cx="1124091" cy="11138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24091" cy="1113872"/>
            </a:xfrm>
            <a:custGeom>
              <a:avLst/>
              <a:gdLst/>
              <a:ahLst/>
              <a:cxnLst/>
              <a:rect r="r" b="b" t="t" l="l"/>
              <a:pathLst>
                <a:path h="1113872" w="1124091">
                  <a:moveTo>
                    <a:pt x="0" y="0"/>
                  </a:moveTo>
                  <a:lnTo>
                    <a:pt x="1124091" y="0"/>
                  </a:lnTo>
                  <a:lnTo>
                    <a:pt x="1124091" y="1113872"/>
                  </a:lnTo>
                  <a:lnTo>
                    <a:pt x="0" y="1113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47126" y="94527"/>
              <a:ext cx="594774" cy="850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67"/>
                </a:lnSpc>
                <a:spcBef>
                  <a:spcPct val="0"/>
                </a:spcBef>
              </a:pPr>
              <a:r>
                <a:rPr lang="en-US" b="true" sz="3405">
                  <a:solidFill>
                    <a:srgbClr val="FFFFFF"/>
                  </a:solidFill>
                  <a:latin typeface="Agrandir Wide Medium"/>
                  <a:ea typeface="Agrandir Wide Medium"/>
                  <a:cs typeface="Agrandir Wide Medium"/>
                  <a:sym typeface="Agrandir Wide Medium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02594" y="6212141"/>
            <a:ext cx="843068" cy="835404"/>
            <a:chOff x="0" y="0"/>
            <a:chExt cx="1124091" cy="11138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4091" cy="1113872"/>
            </a:xfrm>
            <a:custGeom>
              <a:avLst/>
              <a:gdLst/>
              <a:ahLst/>
              <a:cxnLst/>
              <a:rect r="r" b="b" t="t" l="l"/>
              <a:pathLst>
                <a:path h="1113872" w="1124091">
                  <a:moveTo>
                    <a:pt x="0" y="0"/>
                  </a:moveTo>
                  <a:lnTo>
                    <a:pt x="1124091" y="0"/>
                  </a:lnTo>
                  <a:lnTo>
                    <a:pt x="1124091" y="1113872"/>
                  </a:lnTo>
                  <a:lnTo>
                    <a:pt x="0" y="1113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47126" y="94527"/>
              <a:ext cx="594774" cy="850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67"/>
                </a:lnSpc>
                <a:spcBef>
                  <a:spcPct val="0"/>
                </a:spcBef>
              </a:pPr>
              <a:r>
                <a:rPr lang="en-US" b="true" sz="3405">
                  <a:solidFill>
                    <a:srgbClr val="FFFFFF"/>
                  </a:solidFill>
                  <a:latin typeface="Agrandir Wide Medium"/>
                  <a:ea typeface="Agrandir Wide Medium"/>
                  <a:cs typeface="Agrandir Wide Medium"/>
                  <a:sym typeface="Agrandir Wide Medium"/>
                </a:rPr>
                <a:t>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02594" y="7493310"/>
            <a:ext cx="843068" cy="835404"/>
            <a:chOff x="0" y="0"/>
            <a:chExt cx="1124091" cy="1113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24091" cy="1113872"/>
            </a:xfrm>
            <a:custGeom>
              <a:avLst/>
              <a:gdLst/>
              <a:ahLst/>
              <a:cxnLst/>
              <a:rect r="r" b="b" t="t" l="l"/>
              <a:pathLst>
                <a:path h="1113872" w="1124091">
                  <a:moveTo>
                    <a:pt x="0" y="0"/>
                  </a:moveTo>
                  <a:lnTo>
                    <a:pt x="1124091" y="0"/>
                  </a:lnTo>
                  <a:lnTo>
                    <a:pt x="1124091" y="1113872"/>
                  </a:lnTo>
                  <a:lnTo>
                    <a:pt x="0" y="1113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47126" y="94527"/>
              <a:ext cx="594774" cy="850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67"/>
                </a:lnSpc>
                <a:spcBef>
                  <a:spcPct val="0"/>
                </a:spcBef>
              </a:pPr>
              <a:r>
                <a:rPr lang="en-US" b="true" sz="3405">
                  <a:solidFill>
                    <a:srgbClr val="FFFFFF"/>
                  </a:solidFill>
                  <a:latin typeface="Agrandir Wide Medium"/>
                  <a:ea typeface="Agrandir Wide Medium"/>
                  <a:cs typeface="Agrandir Wide Medium"/>
                  <a:sym typeface="Agrandir Wide Medium"/>
                </a:rPr>
                <a:t>4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026434" y="189972"/>
            <a:ext cx="9962152" cy="2546582"/>
            <a:chOff x="0" y="0"/>
            <a:chExt cx="13282870" cy="3395443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3282870" cy="3395443"/>
              <a:chOff x="0" y="0"/>
              <a:chExt cx="5688235" cy="1454059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6350" y="6350"/>
                <a:ext cx="5675535" cy="1441359"/>
              </a:xfrm>
              <a:custGeom>
                <a:avLst/>
                <a:gdLst/>
                <a:ahLst/>
                <a:cxnLst/>
                <a:rect r="r" b="b" t="t" l="l"/>
                <a:pathLst>
                  <a:path h="1441359" w="5675535">
                    <a:moveTo>
                      <a:pt x="5675535" y="271780"/>
                    </a:moveTo>
                    <a:lnTo>
                      <a:pt x="5675535" y="1441359"/>
                    </a:lnTo>
                    <a:lnTo>
                      <a:pt x="0" y="1441359"/>
                    </a:lnTo>
                    <a:lnTo>
                      <a:pt x="0" y="0"/>
                    </a:lnTo>
                    <a:lnTo>
                      <a:pt x="5403755" y="0"/>
                    </a:lnTo>
                    <a:close/>
                  </a:path>
                </a:pathLst>
              </a:custGeom>
              <a:solidFill>
                <a:srgbClr val="FFFFAA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688235" cy="1454059"/>
              </a:xfrm>
              <a:custGeom>
                <a:avLst/>
                <a:gdLst/>
                <a:ahLst/>
                <a:cxnLst/>
                <a:rect r="r" b="b" t="t" l="l"/>
                <a:pathLst>
                  <a:path h="1454059" w="5688235">
                    <a:moveTo>
                      <a:pt x="5688235" y="1454059"/>
                    </a:moveTo>
                    <a:lnTo>
                      <a:pt x="0" y="1454059"/>
                    </a:lnTo>
                    <a:lnTo>
                      <a:pt x="0" y="0"/>
                    </a:lnTo>
                    <a:lnTo>
                      <a:pt x="5412646" y="0"/>
                    </a:lnTo>
                    <a:lnTo>
                      <a:pt x="5688235" y="275590"/>
                    </a:lnTo>
                    <a:cubicBezTo>
                      <a:pt x="5688235" y="275590"/>
                      <a:pt x="5688235" y="1454059"/>
                      <a:pt x="5688235" y="1454059"/>
                    </a:cubicBezTo>
                    <a:close/>
                    <a:moveTo>
                      <a:pt x="12700" y="1441359"/>
                    </a:moveTo>
                    <a:lnTo>
                      <a:pt x="5675535" y="1441359"/>
                    </a:lnTo>
                    <a:lnTo>
                      <a:pt x="5675535" y="280670"/>
                    </a:lnTo>
                    <a:lnTo>
                      <a:pt x="5407565" y="12700"/>
                    </a:lnTo>
                    <a:lnTo>
                      <a:pt x="12700" y="12700"/>
                    </a:lnTo>
                    <a:lnTo>
                      <a:pt x="12700" y="144135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1428825" y="1149190"/>
              <a:ext cx="10425220" cy="112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985"/>
                </a:lnSpc>
                <a:spcBef>
                  <a:spcPct val="0"/>
                </a:spcBef>
              </a:pPr>
              <a:r>
                <a:rPr lang="en-US" b="true" sz="57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Project Overview</a:t>
              </a:r>
            </a:p>
          </p:txBody>
        </p:sp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136051" y="-166584"/>
            <a:ext cx="3112961" cy="3940457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028700" y="2829856"/>
            <a:ext cx="6766956" cy="581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</a:p>
          <a:p>
            <a:pPr algn="l" marL="582928" indent="-291464" lvl="1">
              <a:lnSpc>
                <a:spcPts val="3239"/>
              </a:lnSpc>
              <a:buFont typeface="Arial"/>
              <a:buChar char="•"/>
            </a:pPr>
            <a:r>
              <a:rPr lang="en-US" b="true" sz="2699" spc="134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This project involves analyzing a ride rental dataset collected from multiple sources.</a:t>
            </a:r>
          </a:p>
          <a:p>
            <a:pPr algn="l">
              <a:lnSpc>
                <a:spcPts val="3239"/>
              </a:lnSpc>
            </a:pPr>
          </a:p>
          <a:p>
            <a:pPr algn="l" marL="582928" indent="-291464" lvl="1">
              <a:lnSpc>
                <a:spcPts val="3239"/>
              </a:lnSpc>
              <a:buFont typeface="Arial"/>
              <a:buChar char="•"/>
            </a:pPr>
            <a:r>
              <a:rPr lang="en-US" b="true" sz="2699" spc="134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The goal is to merge datasets, clean data, perform exploratory analysis, and derive insights.</a:t>
            </a:r>
          </a:p>
          <a:p>
            <a:pPr algn="l">
              <a:lnSpc>
                <a:spcPts val="3239"/>
              </a:lnSpc>
            </a:pPr>
          </a:p>
          <a:p>
            <a:pPr algn="l" marL="582928" indent="-291464" lvl="1">
              <a:lnSpc>
                <a:spcPts val="3239"/>
              </a:lnSpc>
              <a:buFont typeface="Arial"/>
              <a:buChar char="•"/>
            </a:pPr>
            <a:r>
              <a:rPr lang="en-US" b="true" sz="2699" spc="134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Tools used: Python, Pandas, Matplotlib, Seaborn</a:t>
            </a:r>
          </a:p>
          <a:p>
            <a:pPr algn="l">
              <a:lnSpc>
                <a:spcPts val="3239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1234487" y="3669097"/>
            <a:ext cx="5773999" cy="167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4999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Cleaning </a:t>
            </a:r>
          </a:p>
          <a:p>
            <a:pPr algn="l" marL="0" indent="0" lvl="0">
              <a:lnSpc>
                <a:spcPts val="649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1234487" y="4865118"/>
            <a:ext cx="4608425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99"/>
              </a:lnSpc>
            </a:pPr>
            <a:r>
              <a:rPr lang="en-US" b="true" sz="49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Merging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34487" y="6146288"/>
            <a:ext cx="4608425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99"/>
              </a:lnSpc>
            </a:pPr>
            <a:r>
              <a:rPr lang="en-US" b="true" sz="49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Analysis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234487" y="7427457"/>
            <a:ext cx="5773999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99"/>
              </a:lnSpc>
            </a:pPr>
            <a:r>
              <a:rPr lang="en-US" b="true" sz="49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Visualization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0" y="9522264"/>
            <a:ext cx="5243775" cy="844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05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2057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6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9298704" y="1551226"/>
            <a:ext cx="7960596" cy="8223388"/>
            <a:chOff x="0" y="0"/>
            <a:chExt cx="5271848" cy="54458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0010" y="80010"/>
              <a:ext cx="5179138" cy="5353170"/>
            </a:xfrm>
            <a:custGeom>
              <a:avLst/>
              <a:gdLst/>
              <a:ahLst/>
              <a:cxnLst/>
              <a:rect r="r" b="b" t="t" l="l"/>
              <a:pathLst>
                <a:path h="5353170" w="5179138">
                  <a:moveTo>
                    <a:pt x="0" y="5298560"/>
                  </a:moveTo>
                  <a:lnTo>
                    <a:pt x="0" y="5353170"/>
                  </a:lnTo>
                  <a:lnTo>
                    <a:pt x="5179138" y="5353170"/>
                  </a:lnTo>
                  <a:lnTo>
                    <a:pt x="5179138" y="0"/>
                  </a:lnTo>
                  <a:lnTo>
                    <a:pt x="5124528" y="0"/>
                  </a:lnTo>
                  <a:lnTo>
                    <a:pt x="5124528" y="5298560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67310"/>
              <a:ext cx="5204538" cy="5378570"/>
            </a:xfrm>
            <a:custGeom>
              <a:avLst/>
              <a:gdLst/>
              <a:ahLst/>
              <a:cxnLst/>
              <a:rect r="r" b="b" t="t" l="l"/>
              <a:pathLst>
                <a:path h="5378570" w="5204538">
                  <a:moveTo>
                    <a:pt x="5137228" y="0"/>
                  </a:moveTo>
                  <a:lnTo>
                    <a:pt x="5137228" y="12700"/>
                  </a:lnTo>
                  <a:lnTo>
                    <a:pt x="5191838" y="12700"/>
                  </a:lnTo>
                  <a:lnTo>
                    <a:pt x="5191838" y="5365870"/>
                  </a:lnTo>
                  <a:lnTo>
                    <a:pt x="12700" y="5365870"/>
                  </a:lnTo>
                  <a:lnTo>
                    <a:pt x="12700" y="5311260"/>
                  </a:lnTo>
                  <a:lnTo>
                    <a:pt x="0" y="5311260"/>
                  </a:lnTo>
                  <a:lnTo>
                    <a:pt x="0" y="5378570"/>
                  </a:lnTo>
                  <a:lnTo>
                    <a:pt x="5204538" y="5378570"/>
                  </a:lnTo>
                  <a:lnTo>
                    <a:pt x="520453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5179138" cy="5353170"/>
            </a:xfrm>
            <a:custGeom>
              <a:avLst/>
              <a:gdLst/>
              <a:ahLst/>
              <a:cxnLst/>
              <a:rect r="r" b="b" t="t" l="l"/>
              <a:pathLst>
                <a:path h="5353170" w="5179138">
                  <a:moveTo>
                    <a:pt x="0" y="0"/>
                  </a:moveTo>
                  <a:lnTo>
                    <a:pt x="5179138" y="0"/>
                  </a:lnTo>
                  <a:lnTo>
                    <a:pt x="5179138" y="5353170"/>
                  </a:lnTo>
                  <a:lnTo>
                    <a:pt x="0" y="535317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04538" cy="5378570"/>
            </a:xfrm>
            <a:custGeom>
              <a:avLst/>
              <a:gdLst/>
              <a:ahLst/>
              <a:cxnLst/>
              <a:rect r="r" b="b" t="t" l="l"/>
              <a:pathLst>
                <a:path h="5378570" w="5204538">
                  <a:moveTo>
                    <a:pt x="80010" y="5378570"/>
                  </a:moveTo>
                  <a:lnTo>
                    <a:pt x="5204538" y="5378570"/>
                  </a:lnTo>
                  <a:lnTo>
                    <a:pt x="5204538" y="80010"/>
                  </a:lnTo>
                  <a:lnTo>
                    <a:pt x="5204538" y="67310"/>
                  </a:lnTo>
                  <a:lnTo>
                    <a:pt x="5204538" y="0"/>
                  </a:lnTo>
                  <a:lnTo>
                    <a:pt x="0" y="0"/>
                  </a:lnTo>
                  <a:lnTo>
                    <a:pt x="0" y="5378570"/>
                  </a:lnTo>
                  <a:lnTo>
                    <a:pt x="67310" y="5378570"/>
                  </a:lnTo>
                  <a:lnTo>
                    <a:pt x="80010" y="5378570"/>
                  </a:lnTo>
                  <a:close/>
                  <a:moveTo>
                    <a:pt x="12700" y="12700"/>
                  </a:moveTo>
                  <a:lnTo>
                    <a:pt x="5191838" y="12700"/>
                  </a:lnTo>
                  <a:lnTo>
                    <a:pt x="5191838" y="5365870"/>
                  </a:lnTo>
                  <a:lnTo>
                    <a:pt x="12700" y="536587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03909" y="2071926"/>
            <a:ext cx="7334522" cy="7702688"/>
            <a:chOff x="0" y="0"/>
            <a:chExt cx="9779362" cy="10270251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3244" t="0" r="3244" b="0"/>
            <a:stretch>
              <a:fillRect/>
            </a:stretch>
          </p:blipFill>
          <p:spPr>
            <a:xfrm flipH="false" flipV="false">
              <a:off x="0" y="0"/>
              <a:ext cx="9779362" cy="10270251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939231" y="4641972"/>
            <a:ext cx="8123909" cy="5132642"/>
            <a:chOff x="0" y="0"/>
            <a:chExt cx="5380000" cy="33990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80010" y="80010"/>
              <a:ext cx="5287290" cy="3306345"/>
            </a:xfrm>
            <a:custGeom>
              <a:avLst/>
              <a:gdLst/>
              <a:ahLst/>
              <a:cxnLst/>
              <a:rect r="r" b="b" t="t" l="l"/>
              <a:pathLst>
                <a:path h="3306345" w="5287290">
                  <a:moveTo>
                    <a:pt x="0" y="3251735"/>
                  </a:moveTo>
                  <a:lnTo>
                    <a:pt x="0" y="3306345"/>
                  </a:lnTo>
                  <a:lnTo>
                    <a:pt x="5287290" y="3306345"/>
                  </a:lnTo>
                  <a:lnTo>
                    <a:pt x="5287290" y="0"/>
                  </a:lnTo>
                  <a:lnTo>
                    <a:pt x="5232680" y="0"/>
                  </a:lnTo>
                  <a:lnTo>
                    <a:pt x="5232680" y="3251735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7310" y="67310"/>
              <a:ext cx="5312690" cy="3331745"/>
            </a:xfrm>
            <a:custGeom>
              <a:avLst/>
              <a:gdLst/>
              <a:ahLst/>
              <a:cxnLst/>
              <a:rect r="r" b="b" t="t" l="l"/>
              <a:pathLst>
                <a:path h="3331745" w="5312690">
                  <a:moveTo>
                    <a:pt x="5245380" y="0"/>
                  </a:moveTo>
                  <a:lnTo>
                    <a:pt x="5245380" y="12700"/>
                  </a:lnTo>
                  <a:lnTo>
                    <a:pt x="5299990" y="12700"/>
                  </a:lnTo>
                  <a:lnTo>
                    <a:pt x="5299990" y="3319045"/>
                  </a:lnTo>
                  <a:lnTo>
                    <a:pt x="12700" y="3319045"/>
                  </a:lnTo>
                  <a:lnTo>
                    <a:pt x="12700" y="3264435"/>
                  </a:lnTo>
                  <a:lnTo>
                    <a:pt x="0" y="3264435"/>
                  </a:lnTo>
                  <a:lnTo>
                    <a:pt x="0" y="3331745"/>
                  </a:lnTo>
                  <a:lnTo>
                    <a:pt x="5312690" y="3331745"/>
                  </a:lnTo>
                  <a:lnTo>
                    <a:pt x="53126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5287290" cy="3306345"/>
            </a:xfrm>
            <a:custGeom>
              <a:avLst/>
              <a:gdLst/>
              <a:ahLst/>
              <a:cxnLst/>
              <a:rect r="r" b="b" t="t" l="l"/>
              <a:pathLst>
                <a:path h="3306345" w="5287290">
                  <a:moveTo>
                    <a:pt x="0" y="0"/>
                  </a:moveTo>
                  <a:lnTo>
                    <a:pt x="5287290" y="0"/>
                  </a:lnTo>
                  <a:lnTo>
                    <a:pt x="5287290" y="3306345"/>
                  </a:lnTo>
                  <a:lnTo>
                    <a:pt x="0" y="33063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12690" cy="3331745"/>
            </a:xfrm>
            <a:custGeom>
              <a:avLst/>
              <a:gdLst/>
              <a:ahLst/>
              <a:cxnLst/>
              <a:rect r="r" b="b" t="t" l="l"/>
              <a:pathLst>
                <a:path h="3331745" w="5312690">
                  <a:moveTo>
                    <a:pt x="80010" y="3331745"/>
                  </a:moveTo>
                  <a:lnTo>
                    <a:pt x="5312690" y="3331745"/>
                  </a:lnTo>
                  <a:lnTo>
                    <a:pt x="5312690" y="80010"/>
                  </a:lnTo>
                  <a:lnTo>
                    <a:pt x="5312690" y="67310"/>
                  </a:lnTo>
                  <a:lnTo>
                    <a:pt x="5312690" y="0"/>
                  </a:lnTo>
                  <a:lnTo>
                    <a:pt x="0" y="0"/>
                  </a:lnTo>
                  <a:lnTo>
                    <a:pt x="0" y="3331745"/>
                  </a:lnTo>
                  <a:lnTo>
                    <a:pt x="67310" y="3331745"/>
                  </a:lnTo>
                  <a:lnTo>
                    <a:pt x="80010" y="3331745"/>
                  </a:lnTo>
                  <a:close/>
                  <a:moveTo>
                    <a:pt x="12700" y="12700"/>
                  </a:moveTo>
                  <a:lnTo>
                    <a:pt x="5299990" y="12700"/>
                  </a:lnTo>
                  <a:lnTo>
                    <a:pt x="5299990" y="3319045"/>
                  </a:lnTo>
                  <a:lnTo>
                    <a:pt x="12700" y="3319045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39231" y="1551226"/>
            <a:ext cx="8123909" cy="2699367"/>
            <a:chOff x="0" y="0"/>
            <a:chExt cx="5380000" cy="178763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80010" y="80010"/>
              <a:ext cx="5287290" cy="1694926"/>
            </a:xfrm>
            <a:custGeom>
              <a:avLst/>
              <a:gdLst/>
              <a:ahLst/>
              <a:cxnLst/>
              <a:rect r="r" b="b" t="t" l="l"/>
              <a:pathLst>
                <a:path h="1694926" w="5287290">
                  <a:moveTo>
                    <a:pt x="0" y="1640316"/>
                  </a:moveTo>
                  <a:lnTo>
                    <a:pt x="0" y="1694926"/>
                  </a:lnTo>
                  <a:lnTo>
                    <a:pt x="5287290" y="1694926"/>
                  </a:lnTo>
                  <a:lnTo>
                    <a:pt x="5287290" y="0"/>
                  </a:lnTo>
                  <a:lnTo>
                    <a:pt x="5232680" y="0"/>
                  </a:lnTo>
                  <a:lnTo>
                    <a:pt x="5232680" y="1640316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7310" y="67310"/>
              <a:ext cx="5312690" cy="1720326"/>
            </a:xfrm>
            <a:custGeom>
              <a:avLst/>
              <a:gdLst/>
              <a:ahLst/>
              <a:cxnLst/>
              <a:rect r="r" b="b" t="t" l="l"/>
              <a:pathLst>
                <a:path h="1720326" w="5312690">
                  <a:moveTo>
                    <a:pt x="5245380" y="0"/>
                  </a:moveTo>
                  <a:lnTo>
                    <a:pt x="5245380" y="12700"/>
                  </a:lnTo>
                  <a:lnTo>
                    <a:pt x="5299990" y="12700"/>
                  </a:lnTo>
                  <a:lnTo>
                    <a:pt x="5299990" y="1707626"/>
                  </a:lnTo>
                  <a:lnTo>
                    <a:pt x="12700" y="1707626"/>
                  </a:lnTo>
                  <a:lnTo>
                    <a:pt x="12700" y="1653016"/>
                  </a:lnTo>
                  <a:lnTo>
                    <a:pt x="0" y="1653016"/>
                  </a:lnTo>
                  <a:lnTo>
                    <a:pt x="0" y="1720326"/>
                  </a:lnTo>
                  <a:lnTo>
                    <a:pt x="5312690" y="1720326"/>
                  </a:lnTo>
                  <a:lnTo>
                    <a:pt x="53126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2700" y="12700"/>
              <a:ext cx="5287290" cy="1694926"/>
            </a:xfrm>
            <a:custGeom>
              <a:avLst/>
              <a:gdLst/>
              <a:ahLst/>
              <a:cxnLst/>
              <a:rect r="r" b="b" t="t" l="l"/>
              <a:pathLst>
                <a:path h="1694926" w="5287290">
                  <a:moveTo>
                    <a:pt x="0" y="0"/>
                  </a:moveTo>
                  <a:lnTo>
                    <a:pt x="5287290" y="0"/>
                  </a:lnTo>
                  <a:lnTo>
                    <a:pt x="5287290" y="1694926"/>
                  </a:lnTo>
                  <a:lnTo>
                    <a:pt x="0" y="16949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12690" cy="1720326"/>
            </a:xfrm>
            <a:custGeom>
              <a:avLst/>
              <a:gdLst/>
              <a:ahLst/>
              <a:cxnLst/>
              <a:rect r="r" b="b" t="t" l="l"/>
              <a:pathLst>
                <a:path h="1720326" w="5312690">
                  <a:moveTo>
                    <a:pt x="80010" y="1720326"/>
                  </a:moveTo>
                  <a:lnTo>
                    <a:pt x="5312690" y="1720326"/>
                  </a:lnTo>
                  <a:lnTo>
                    <a:pt x="5312690" y="80010"/>
                  </a:lnTo>
                  <a:lnTo>
                    <a:pt x="5312690" y="67310"/>
                  </a:lnTo>
                  <a:lnTo>
                    <a:pt x="5312690" y="0"/>
                  </a:lnTo>
                  <a:lnTo>
                    <a:pt x="0" y="0"/>
                  </a:lnTo>
                  <a:lnTo>
                    <a:pt x="0" y="1720326"/>
                  </a:lnTo>
                  <a:lnTo>
                    <a:pt x="67310" y="1720326"/>
                  </a:lnTo>
                  <a:lnTo>
                    <a:pt x="80010" y="1720326"/>
                  </a:lnTo>
                  <a:close/>
                  <a:moveTo>
                    <a:pt x="12700" y="12700"/>
                  </a:moveTo>
                  <a:lnTo>
                    <a:pt x="5299990" y="12700"/>
                  </a:lnTo>
                  <a:lnTo>
                    <a:pt x="5299990" y="1707626"/>
                  </a:lnTo>
                  <a:lnTo>
                    <a:pt x="12700" y="170762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742066" y="-310793"/>
            <a:ext cx="2545934" cy="4208155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430298" y="2266219"/>
            <a:ext cx="7181414" cy="215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b="true" sz="4999" u="sng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Dataset Overview</a:t>
            </a:r>
          </a:p>
          <a:p>
            <a:pPr algn="ctr">
              <a:lnSpc>
                <a:spcPts val="5299"/>
              </a:lnSpc>
            </a:pPr>
          </a:p>
          <a:p>
            <a:pPr algn="ctr">
              <a:lnSpc>
                <a:spcPts val="529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07913" y="4793705"/>
            <a:ext cx="7403799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 1: Ride booking information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 2: User demographic details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 3: Ride feedback and ratings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Each dataset contains valuable insights for business decision-making.</a:t>
            </a:r>
          </a:p>
          <a:p>
            <a:pPr algn="l" marL="0" indent="0" lvl="0">
              <a:lnSpc>
                <a:spcPts val="419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0" y="9801962"/>
            <a:ext cx="5179420" cy="83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203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2032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5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21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939231" y="2153667"/>
            <a:ext cx="16505175" cy="7611734"/>
            <a:chOff x="0" y="0"/>
            <a:chExt cx="127102208" cy="586160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126957425" cy="58471274"/>
            </a:xfrm>
            <a:custGeom>
              <a:avLst/>
              <a:gdLst/>
              <a:ahLst/>
              <a:cxnLst/>
              <a:rect r="r" b="b" t="t" l="l"/>
              <a:pathLst>
                <a:path h="58471274" w="126957425">
                  <a:moveTo>
                    <a:pt x="0" y="0"/>
                  </a:moveTo>
                  <a:lnTo>
                    <a:pt x="126957425" y="0"/>
                  </a:lnTo>
                  <a:lnTo>
                    <a:pt x="126957425" y="58471274"/>
                  </a:lnTo>
                  <a:lnTo>
                    <a:pt x="0" y="5847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102208" cy="58616056"/>
            </a:xfrm>
            <a:custGeom>
              <a:avLst/>
              <a:gdLst/>
              <a:ahLst/>
              <a:cxnLst/>
              <a:rect r="r" b="b" t="t" l="l"/>
              <a:pathLst>
                <a:path h="58616056" w="127102208">
                  <a:moveTo>
                    <a:pt x="126957423" y="58471271"/>
                  </a:moveTo>
                  <a:lnTo>
                    <a:pt x="127102208" y="58471271"/>
                  </a:lnTo>
                  <a:lnTo>
                    <a:pt x="127102208" y="58616056"/>
                  </a:lnTo>
                  <a:lnTo>
                    <a:pt x="126957423" y="58616056"/>
                  </a:lnTo>
                  <a:lnTo>
                    <a:pt x="126957423" y="5847127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8471271"/>
                  </a:lnTo>
                  <a:lnTo>
                    <a:pt x="0" y="58471271"/>
                  </a:lnTo>
                  <a:lnTo>
                    <a:pt x="0" y="144780"/>
                  </a:lnTo>
                  <a:close/>
                  <a:moveTo>
                    <a:pt x="0" y="58471271"/>
                  </a:moveTo>
                  <a:lnTo>
                    <a:pt x="144780" y="58471271"/>
                  </a:lnTo>
                  <a:lnTo>
                    <a:pt x="144780" y="58616056"/>
                  </a:lnTo>
                  <a:lnTo>
                    <a:pt x="0" y="58616056"/>
                  </a:lnTo>
                  <a:lnTo>
                    <a:pt x="0" y="58471271"/>
                  </a:lnTo>
                  <a:close/>
                  <a:moveTo>
                    <a:pt x="126957423" y="144780"/>
                  </a:moveTo>
                  <a:lnTo>
                    <a:pt x="127102208" y="144780"/>
                  </a:lnTo>
                  <a:lnTo>
                    <a:pt x="127102208" y="58471271"/>
                  </a:lnTo>
                  <a:lnTo>
                    <a:pt x="126957423" y="58471271"/>
                  </a:lnTo>
                  <a:lnTo>
                    <a:pt x="126957423" y="144780"/>
                  </a:lnTo>
                  <a:close/>
                  <a:moveTo>
                    <a:pt x="144780" y="58471271"/>
                  </a:moveTo>
                  <a:lnTo>
                    <a:pt x="126957423" y="58471271"/>
                  </a:lnTo>
                  <a:lnTo>
                    <a:pt x="126957423" y="58616056"/>
                  </a:lnTo>
                  <a:lnTo>
                    <a:pt x="144780" y="58616056"/>
                  </a:lnTo>
                  <a:lnTo>
                    <a:pt x="144780" y="58471271"/>
                  </a:lnTo>
                  <a:close/>
                  <a:moveTo>
                    <a:pt x="126957423" y="0"/>
                  </a:moveTo>
                  <a:lnTo>
                    <a:pt x="127102208" y="0"/>
                  </a:lnTo>
                  <a:lnTo>
                    <a:pt x="127102208" y="144780"/>
                  </a:lnTo>
                  <a:lnTo>
                    <a:pt x="126957423" y="144780"/>
                  </a:lnTo>
                  <a:lnTo>
                    <a:pt x="12695742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957423" y="0"/>
                  </a:lnTo>
                  <a:lnTo>
                    <a:pt x="12695742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54954" y="424814"/>
            <a:ext cx="10489453" cy="1426520"/>
            <a:chOff x="0" y="0"/>
            <a:chExt cx="10609214" cy="14428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80010" y="80010"/>
              <a:ext cx="10516504" cy="1350097"/>
            </a:xfrm>
            <a:custGeom>
              <a:avLst/>
              <a:gdLst/>
              <a:ahLst/>
              <a:cxnLst/>
              <a:rect r="r" b="b" t="t" l="l"/>
              <a:pathLst>
                <a:path h="1350097" w="10516504">
                  <a:moveTo>
                    <a:pt x="0" y="1295487"/>
                  </a:moveTo>
                  <a:lnTo>
                    <a:pt x="0" y="1350097"/>
                  </a:lnTo>
                  <a:lnTo>
                    <a:pt x="10516504" y="1350097"/>
                  </a:lnTo>
                  <a:lnTo>
                    <a:pt x="10516504" y="0"/>
                  </a:lnTo>
                  <a:lnTo>
                    <a:pt x="10461894" y="0"/>
                  </a:lnTo>
                  <a:lnTo>
                    <a:pt x="10461894" y="1295487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7310" y="67310"/>
              <a:ext cx="10541904" cy="1375497"/>
            </a:xfrm>
            <a:custGeom>
              <a:avLst/>
              <a:gdLst/>
              <a:ahLst/>
              <a:cxnLst/>
              <a:rect r="r" b="b" t="t" l="l"/>
              <a:pathLst>
                <a:path h="1375497" w="10541904">
                  <a:moveTo>
                    <a:pt x="10474594" y="0"/>
                  </a:moveTo>
                  <a:lnTo>
                    <a:pt x="10474594" y="12700"/>
                  </a:lnTo>
                  <a:lnTo>
                    <a:pt x="10529204" y="12700"/>
                  </a:lnTo>
                  <a:lnTo>
                    <a:pt x="10529204" y="1362797"/>
                  </a:lnTo>
                  <a:lnTo>
                    <a:pt x="12700" y="1362797"/>
                  </a:lnTo>
                  <a:lnTo>
                    <a:pt x="12700" y="1308187"/>
                  </a:lnTo>
                  <a:lnTo>
                    <a:pt x="0" y="1308187"/>
                  </a:lnTo>
                  <a:lnTo>
                    <a:pt x="0" y="1375497"/>
                  </a:lnTo>
                  <a:lnTo>
                    <a:pt x="10541904" y="1375497"/>
                  </a:lnTo>
                  <a:lnTo>
                    <a:pt x="1054190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10516504" cy="1350097"/>
            </a:xfrm>
            <a:custGeom>
              <a:avLst/>
              <a:gdLst/>
              <a:ahLst/>
              <a:cxnLst/>
              <a:rect r="r" b="b" t="t" l="l"/>
              <a:pathLst>
                <a:path h="1350097" w="10516504">
                  <a:moveTo>
                    <a:pt x="0" y="0"/>
                  </a:moveTo>
                  <a:lnTo>
                    <a:pt x="10516504" y="0"/>
                  </a:lnTo>
                  <a:lnTo>
                    <a:pt x="10516504" y="1350097"/>
                  </a:lnTo>
                  <a:lnTo>
                    <a:pt x="0" y="1350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41904" cy="1375497"/>
            </a:xfrm>
            <a:custGeom>
              <a:avLst/>
              <a:gdLst/>
              <a:ahLst/>
              <a:cxnLst/>
              <a:rect r="r" b="b" t="t" l="l"/>
              <a:pathLst>
                <a:path h="1375497" w="10541904">
                  <a:moveTo>
                    <a:pt x="80010" y="1375497"/>
                  </a:moveTo>
                  <a:lnTo>
                    <a:pt x="10541904" y="1375497"/>
                  </a:lnTo>
                  <a:lnTo>
                    <a:pt x="10541904" y="80010"/>
                  </a:lnTo>
                  <a:lnTo>
                    <a:pt x="10541904" y="67310"/>
                  </a:lnTo>
                  <a:lnTo>
                    <a:pt x="10541904" y="0"/>
                  </a:lnTo>
                  <a:lnTo>
                    <a:pt x="0" y="0"/>
                  </a:lnTo>
                  <a:lnTo>
                    <a:pt x="0" y="1375497"/>
                  </a:lnTo>
                  <a:lnTo>
                    <a:pt x="67310" y="1375497"/>
                  </a:lnTo>
                  <a:lnTo>
                    <a:pt x="80010" y="1375497"/>
                  </a:lnTo>
                  <a:close/>
                  <a:moveTo>
                    <a:pt x="12700" y="12700"/>
                  </a:moveTo>
                  <a:lnTo>
                    <a:pt x="10529204" y="12700"/>
                  </a:lnTo>
                  <a:lnTo>
                    <a:pt x="10529204" y="1362797"/>
                  </a:lnTo>
                  <a:lnTo>
                    <a:pt x="12700" y="1362797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39231" y="424814"/>
            <a:ext cx="5319269" cy="1426520"/>
            <a:chOff x="0" y="0"/>
            <a:chExt cx="5380000" cy="14428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80010" y="80010"/>
              <a:ext cx="5287290" cy="1350097"/>
            </a:xfrm>
            <a:custGeom>
              <a:avLst/>
              <a:gdLst/>
              <a:ahLst/>
              <a:cxnLst/>
              <a:rect r="r" b="b" t="t" l="l"/>
              <a:pathLst>
                <a:path h="1350097" w="5287290">
                  <a:moveTo>
                    <a:pt x="0" y="1295487"/>
                  </a:moveTo>
                  <a:lnTo>
                    <a:pt x="0" y="1350097"/>
                  </a:lnTo>
                  <a:lnTo>
                    <a:pt x="5287290" y="1350097"/>
                  </a:lnTo>
                  <a:lnTo>
                    <a:pt x="5287290" y="0"/>
                  </a:lnTo>
                  <a:lnTo>
                    <a:pt x="5232680" y="0"/>
                  </a:lnTo>
                  <a:lnTo>
                    <a:pt x="5232680" y="1295487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7310" y="67310"/>
              <a:ext cx="5312690" cy="1375497"/>
            </a:xfrm>
            <a:custGeom>
              <a:avLst/>
              <a:gdLst/>
              <a:ahLst/>
              <a:cxnLst/>
              <a:rect r="r" b="b" t="t" l="l"/>
              <a:pathLst>
                <a:path h="1375497" w="5312690">
                  <a:moveTo>
                    <a:pt x="5245380" y="0"/>
                  </a:moveTo>
                  <a:lnTo>
                    <a:pt x="5245380" y="12700"/>
                  </a:lnTo>
                  <a:lnTo>
                    <a:pt x="5299990" y="12700"/>
                  </a:lnTo>
                  <a:lnTo>
                    <a:pt x="5299990" y="1362797"/>
                  </a:lnTo>
                  <a:lnTo>
                    <a:pt x="12700" y="1362797"/>
                  </a:lnTo>
                  <a:lnTo>
                    <a:pt x="12700" y="1308187"/>
                  </a:lnTo>
                  <a:lnTo>
                    <a:pt x="0" y="1308187"/>
                  </a:lnTo>
                  <a:lnTo>
                    <a:pt x="0" y="1375497"/>
                  </a:lnTo>
                  <a:lnTo>
                    <a:pt x="5312690" y="1375497"/>
                  </a:lnTo>
                  <a:lnTo>
                    <a:pt x="53126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5287290" cy="1350097"/>
            </a:xfrm>
            <a:custGeom>
              <a:avLst/>
              <a:gdLst/>
              <a:ahLst/>
              <a:cxnLst/>
              <a:rect r="r" b="b" t="t" l="l"/>
              <a:pathLst>
                <a:path h="1350097" w="5287290">
                  <a:moveTo>
                    <a:pt x="0" y="0"/>
                  </a:moveTo>
                  <a:lnTo>
                    <a:pt x="5287290" y="0"/>
                  </a:lnTo>
                  <a:lnTo>
                    <a:pt x="5287290" y="1350097"/>
                  </a:lnTo>
                  <a:lnTo>
                    <a:pt x="0" y="1350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12690" cy="1375497"/>
            </a:xfrm>
            <a:custGeom>
              <a:avLst/>
              <a:gdLst/>
              <a:ahLst/>
              <a:cxnLst/>
              <a:rect r="r" b="b" t="t" l="l"/>
              <a:pathLst>
                <a:path h="1375497" w="5312690">
                  <a:moveTo>
                    <a:pt x="80010" y="1375497"/>
                  </a:moveTo>
                  <a:lnTo>
                    <a:pt x="5312690" y="1375497"/>
                  </a:lnTo>
                  <a:lnTo>
                    <a:pt x="5312690" y="80010"/>
                  </a:lnTo>
                  <a:lnTo>
                    <a:pt x="5312690" y="67310"/>
                  </a:lnTo>
                  <a:lnTo>
                    <a:pt x="5312690" y="0"/>
                  </a:lnTo>
                  <a:lnTo>
                    <a:pt x="0" y="0"/>
                  </a:lnTo>
                  <a:lnTo>
                    <a:pt x="0" y="1375497"/>
                  </a:lnTo>
                  <a:lnTo>
                    <a:pt x="67310" y="1375497"/>
                  </a:lnTo>
                  <a:lnTo>
                    <a:pt x="80010" y="1375497"/>
                  </a:lnTo>
                  <a:close/>
                  <a:moveTo>
                    <a:pt x="12700" y="12700"/>
                  </a:moveTo>
                  <a:lnTo>
                    <a:pt x="5299990" y="12700"/>
                  </a:lnTo>
                  <a:lnTo>
                    <a:pt x="5299990" y="1362797"/>
                  </a:lnTo>
                  <a:lnTo>
                    <a:pt x="12700" y="1362797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39916" y="2095080"/>
            <a:ext cx="16504491" cy="746222"/>
            <a:chOff x="0" y="0"/>
            <a:chExt cx="120772186" cy="5460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390" y="72390"/>
              <a:ext cx="120627405" cy="5315724"/>
            </a:xfrm>
            <a:custGeom>
              <a:avLst/>
              <a:gdLst/>
              <a:ahLst/>
              <a:cxnLst/>
              <a:rect r="r" b="b" t="t" l="l"/>
              <a:pathLst>
                <a:path h="5315724" w="120627405">
                  <a:moveTo>
                    <a:pt x="0" y="0"/>
                  </a:moveTo>
                  <a:lnTo>
                    <a:pt x="120627405" y="0"/>
                  </a:lnTo>
                  <a:lnTo>
                    <a:pt x="120627405" y="5315724"/>
                  </a:lnTo>
                  <a:lnTo>
                    <a:pt x="0" y="5315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0772188" cy="5460504"/>
            </a:xfrm>
            <a:custGeom>
              <a:avLst/>
              <a:gdLst/>
              <a:ahLst/>
              <a:cxnLst/>
              <a:rect r="r" b="b" t="t" l="l"/>
              <a:pathLst>
                <a:path h="5460504" w="120772188">
                  <a:moveTo>
                    <a:pt x="120627403" y="5315724"/>
                  </a:moveTo>
                  <a:lnTo>
                    <a:pt x="120772188" y="5315724"/>
                  </a:lnTo>
                  <a:lnTo>
                    <a:pt x="120772188" y="5460504"/>
                  </a:lnTo>
                  <a:lnTo>
                    <a:pt x="120627403" y="5460504"/>
                  </a:lnTo>
                  <a:lnTo>
                    <a:pt x="120627403" y="531572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315724"/>
                  </a:lnTo>
                  <a:lnTo>
                    <a:pt x="0" y="5315724"/>
                  </a:lnTo>
                  <a:lnTo>
                    <a:pt x="0" y="144780"/>
                  </a:lnTo>
                  <a:close/>
                  <a:moveTo>
                    <a:pt x="0" y="5315724"/>
                  </a:moveTo>
                  <a:lnTo>
                    <a:pt x="144780" y="5315724"/>
                  </a:lnTo>
                  <a:lnTo>
                    <a:pt x="144780" y="5460504"/>
                  </a:lnTo>
                  <a:lnTo>
                    <a:pt x="0" y="5460504"/>
                  </a:lnTo>
                  <a:lnTo>
                    <a:pt x="0" y="5315724"/>
                  </a:lnTo>
                  <a:close/>
                  <a:moveTo>
                    <a:pt x="120627403" y="144780"/>
                  </a:moveTo>
                  <a:lnTo>
                    <a:pt x="120772188" y="144780"/>
                  </a:lnTo>
                  <a:lnTo>
                    <a:pt x="120772188" y="5315724"/>
                  </a:lnTo>
                  <a:lnTo>
                    <a:pt x="120627403" y="5315724"/>
                  </a:lnTo>
                  <a:lnTo>
                    <a:pt x="120627403" y="144780"/>
                  </a:lnTo>
                  <a:close/>
                  <a:moveTo>
                    <a:pt x="144780" y="5315724"/>
                  </a:moveTo>
                  <a:lnTo>
                    <a:pt x="120627403" y="5315724"/>
                  </a:lnTo>
                  <a:lnTo>
                    <a:pt x="120627403" y="5460504"/>
                  </a:lnTo>
                  <a:lnTo>
                    <a:pt x="144780" y="5460504"/>
                  </a:lnTo>
                  <a:lnTo>
                    <a:pt x="144780" y="5315724"/>
                  </a:lnTo>
                  <a:close/>
                  <a:moveTo>
                    <a:pt x="120627403" y="0"/>
                  </a:moveTo>
                  <a:lnTo>
                    <a:pt x="120772188" y="0"/>
                  </a:lnTo>
                  <a:lnTo>
                    <a:pt x="120772188" y="144780"/>
                  </a:lnTo>
                  <a:lnTo>
                    <a:pt x="120627403" y="144780"/>
                  </a:lnTo>
                  <a:lnTo>
                    <a:pt x="1206274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0627403" y="0"/>
                  </a:lnTo>
                  <a:lnTo>
                    <a:pt x="1206274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123361" y="476762"/>
            <a:ext cx="1871010" cy="1330269"/>
            <a:chOff x="0" y="0"/>
            <a:chExt cx="2494681" cy="177369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991010" y="0"/>
              <a:ext cx="512661" cy="508000"/>
            </a:xfrm>
            <a:custGeom>
              <a:avLst/>
              <a:gdLst/>
              <a:ahLst/>
              <a:cxnLst/>
              <a:rect r="r" b="b" t="t" l="l"/>
              <a:pathLst>
                <a:path h="508000" w="512661">
                  <a:moveTo>
                    <a:pt x="0" y="0"/>
                  </a:moveTo>
                  <a:lnTo>
                    <a:pt x="512661" y="0"/>
                  </a:lnTo>
                  <a:lnTo>
                    <a:pt x="512661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103992" y="30735"/>
              <a:ext cx="271257" cy="390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74"/>
                </a:lnSpc>
                <a:spcBef>
                  <a:spcPct val="0"/>
                </a:spcBef>
              </a:pPr>
              <a:r>
                <a:rPr lang="en-US" b="true" sz="1552">
                  <a:solidFill>
                    <a:srgbClr val="FFFFF5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1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576717"/>
              <a:ext cx="2494681" cy="1196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Pandas</a:t>
              </a:r>
            </a:p>
            <a:p>
              <a:pPr algn="ctr" marL="0" indent="0" lvl="0">
                <a:lnSpc>
                  <a:spcPts val="347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61146" y="681549"/>
            <a:ext cx="1515410" cy="920694"/>
            <a:chOff x="0" y="0"/>
            <a:chExt cx="2020547" cy="122759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753943" y="0"/>
              <a:ext cx="512661" cy="507973"/>
            </a:xfrm>
            <a:custGeom>
              <a:avLst/>
              <a:gdLst/>
              <a:ahLst/>
              <a:cxnLst/>
              <a:rect r="r" b="b" t="t" l="l"/>
              <a:pathLst>
                <a:path h="507973" w="512661">
                  <a:moveTo>
                    <a:pt x="0" y="0"/>
                  </a:moveTo>
                  <a:lnTo>
                    <a:pt x="512661" y="0"/>
                  </a:lnTo>
                  <a:lnTo>
                    <a:pt x="512661" y="507973"/>
                  </a:lnTo>
                  <a:lnTo>
                    <a:pt x="0" y="507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2" r="0" b="-2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866926" y="-7365"/>
              <a:ext cx="271257" cy="571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4"/>
                </a:lnSpc>
                <a:spcBef>
                  <a:spcPct val="0"/>
                </a:spcBef>
              </a:pPr>
              <a:r>
                <a:rPr lang="en-US" b="true" sz="2252">
                  <a:solidFill>
                    <a:srgbClr val="FFFFF5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2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567192"/>
              <a:ext cx="2020547" cy="66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7"/>
                </a:lnSpc>
              </a:pPr>
              <a:r>
                <a:rPr lang="en-US" sz="3097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NumPy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243332" y="582641"/>
            <a:ext cx="2506010" cy="892119"/>
            <a:chOff x="0" y="0"/>
            <a:chExt cx="3341347" cy="118949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414343" y="0"/>
              <a:ext cx="512661" cy="507973"/>
            </a:xfrm>
            <a:custGeom>
              <a:avLst/>
              <a:gdLst/>
              <a:ahLst/>
              <a:cxnLst/>
              <a:rect r="r" b="b" t="t" l="l"/>
              <a:pathLst>
                <a:path h="507973" w="512661">
                  <a:moveTo>
                    <a:pt x="0" y="0"/>
                  </a:moveTo>
                  <a:lnTo>
                    <a:pt x="512661" y="0"/>
                  </a:lnTo>
                  <a:lnTo>
                    <a:pt x="512661" y="507973"/>
                  </a:lnTo>
                  <a:lnTo>
                    <a:pt x="0" y="507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2" r="0" b="-2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535045" y="30735"/>
              <a:ext cx="271257" cy="390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74"/>
                </a:lnSpc>
                <a:spcBef>
                  <a:spcPct val="0"/>
                </a:spcBef>
              </a:pPr>
              <a:r>
                <a:rPr lang="en-US" b="true" sz="1552">
                  <a:solidFill>
                    <a:srgbClr val="FFFFF5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3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576717"/>
              <a:ext cx="3341347" cy="612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77"/>
                </a:lnSpc>
              </a:pPr>
              <a:r>
                <a:rPr lang="en-US" sz="2897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Matplotlib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7786607" y="2901342"/>
            <a:ext cx="9657799" cy="6864059"/>
          </a:xfrm>
          <a:custGeom>
            <a:avLst/>
            <a:gdLst/>
            <a:ahLst/>
            <a:cxnLst/>
            <a:rect r="r" b="b" t="t" l="l"/>
            <a:pathLst>
              <a:path h="6864059" w="9657799">
                <a:moveTo>
                  <a:pt x="0" y="0"/>
                </a:moveTo>
                <a:lnTo>
                  <a:pt x="9657800" y="0"/>
                </a:lnTo>
                <a:lnTo>
                  <a:pt x="9657800" y="6864059"/>
                </a:lnTo>
                <a:lnTo>
                  <a:pt x="0" y="6864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443" t="0" r="-1908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789912" y="2146881"/>
            <a:ext cx="3512863" cy="63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9"/>
              </a:lnSpc>
              <a:spcBef>
                <a:spcPct val="0"/>
              </a:spcBef>
            </a:pPr>
            <a:r>
              <a:rPr lang="en-US" b="true" sz="4099" spc="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47789" y="731305"/>
            <a:ext cx="4702154" cy="74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3"/>
              </a:lnSpc>
            </a:pPr>
            <a:r>
              <a:rPr lang="en-US" b="true" sz="439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Libraries Used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3108002"/>
            <a:ext cx="6350499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35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Pandas: Data manipulation, reading CSV/XLSX, handling missing values, and merging datasets.</a:t>
            </a:r>
          </a:p>
          <a:p>
            <a:pPr algn="l" marL="647697" indent="-323848" lvl="1">
              <a:lnSpc>
                <a:spcPts val="35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NumPy: Mathematical operations and efficient data handling.</a:t>
            </a:r>
          </a:p>
          <a:p>
            <a:pPr algn="l" marL="647697" indent="-323848" lvl="1">
              <a:lnSpc>
                <a:spcPts val="35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Matplotlib: Creating basic charts and visualizations.</a:t>
            </a:r>
          </a:p>
          <a:p>
            <a:pPr algn="l" marL="647697" indent="-323848" lvl="1">
              <a:lnSpc>
                <a:spcPts val="35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Seaborn: Advanced data visualizations (heatmaps, histograms, etc.).</a:t>
            </a:r>
          </a:p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</a:p>
        </p:txBody>
      </p:sp>
      <p:grpSp>
        <p:nvGrpSpPr>
          <p:cNvPr name="Group 40" id="40"/>
          <p:cNvGrpSpPr/>
          <p:nvPr/>
        </p:nvGrpSpPr>
        <p:grpSpPr>
          <a:xfrm rot="0">
            <a:off x="14749342" y="955842"/>
            <a:ext cx="2353610" cy="864511"/>
            <a:chOff x="0" y="0"/>
            <a:chExt cx="3138147" cy="115268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328332" y="0"/>
              <a:ext cx="481484" cy="477081"/>
            </a:xfrm>
            <a:custGeom>
              <a:avLst/>
              <a:gdLst/>
              <a:ahLst/>
              <a:cxnLst/>
              <a:rect r="r" b="b" t="t" l="l"/>
              <a:pathLst>
                <a:path h="477081" w="481484">
                  <a:moveTo>
                    <a:pt x="0" y="0"/>
                  </a:moveTo>
                  <a:lnTo>
                    <a:pt x="481483" y="0"/>
                  </a:lnTo>
                  <a:lnTo>
                    <a:pt x="481483" y="477081"/>
                  </a:lnTo>
                  <a:lnTo>
                    <a:pt x="0" y="477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2" r="0" b="-2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1441693" y="-13868"/>
              <a:ext cx="254761" cy="602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1"/>
                </a:lnSpc>
                <a:spcBef>
                  <a:spcPct val="0"/>
                </a:spcBef>
              </a:pPr>
              <a:r>
                <a:rPr lang="en-US" b="true" sz="2458">
                  <a:solidFill>
                    <a:srgbClr val="FFFFF5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4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530382"/>
              <a:ext cx="3138147" cy="62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5"/>
                </a:lnSpc>
              </a:pPr>
              <a:r>
                <a:rPr lang="en-US" sz="292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Seaborn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0" y="9721852"/>
            <a:ext cx="4763521" cy="76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2"/>
              </a:lnSpc>
            </a:pPr>
            <a:r>
              <a:rPr lang="en-US" sz="186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1869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6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19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939231" y="3273142"/>
            <a:ext cx="16505175" cy="6492259"/>
            <a:chOff x="0" y="0"/>
            <a:chExt cx="127102208" cy="49995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126957425" cy="49850473"/>
            </a:xfrm>
            <a:custGeom>
              <a:avLst/>
              <a:gdLst/>
              <a:ahLst/>
              <a:cxnLst/>
              <a:rect r="r" b="b" t="t" l="l"/>
              <a:pathLst>
                <a:path h="49850473" w="126957425">
                  <a:moveTo>
                    <a:pt x="0" y="0"/>
                  </a:moveTo>
                  <a:lnTo>
                    <a:pt x="126957425" y="0"/>
                  </a:lnTo>
                  <a:lnTo>
                    <a:pt x="126957425" y="49850473"/>
                  </a:lnTo>
                  <a:lnTo>
                    <a:pt x="0" y="49850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102208" cy="49995252"/>
            </a:xfrm>
            <a:custGeom>
              <a:avLst/>
              <a:gdLst/>
              <a:ahLst/>
              <a:cxnLst/>
              <a:rect r="r" b="b" t="t" l="l"/>
              <a:pathLst>
                <a:path h="49995252" w="127102208">
                  <a:moveTo>
                    <a:pt x="126957423" y="49850473"/>
                  </a:moveTo>
                  <a:lnTo>
                    <a:pt x="127102208" y="49850473"/>
                  </a:lnTo>
                  <a:lnTo>
                    <a:pt x="127102208" y="49995252"/>
                  </a:lnTo>
                  <a:lnTo>
                    <a:pt x="126957423" y="49995252"/>
                  </a:lnTo>
                  <a:lnTo>
                    <a:pt x="126957423" y="4985047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9850473"/>
                  </a:lnTo>
                  <a:lnTo>
                    <a:pt x="0" y="49850473"/>
                  </a:lnTo>
                  <a:lnTo>
                    <a:pt x="0" y="144780"/>
                  </a:lnTo>
                  <a:close/>
                  <a:moveTo>
                    <a:pt x="0" y="49850473"/>
                  </a:moveTo>
                  <a:lnTo>
                    <a:pt x="144780" y="49850473"/>
                  </a:lnTo>
                  <a:lnTo>
                    <a:pt x="144780" y="49995252"/>
                  </a:lnTo>
                  <a:lnTo>
                    <a:pt x="0" y="49995252"/>
                  </a:lnTo>
                  <a:lnTo>
                    <a:pt x="0" y="49850473"/>
                  </a:lnTo>
                  <a:close/>
                  <a:moveTo>
                    <a:pt x="126957423" y="144780"/>
                  </a:moveTo>
                  <a:lnTo>
                    <a:pt x="127102208" y="144780"/>
                  </a:lnTo>
                  <a:lnTo>
                    <a:pt x="127102208" y="49850473"/>
                  </a:lnTo>
                  <a:lnTo>
                    <a:pt x="126957423" y="49850473"/>
                  </a:lnTo>
                  <a:lnTo>
                    <a:pt x="126957423" y="144780"/>
                  </a:lnTo>
                  <a:close/>
                  <a:moveTo>
                    <a:pt x="144780" y="49850473"/>
                  </a:moveTo>
                  <a:lnTo>
                    <a:pt x="126957423" y="49850473"/>
                  </a:lnTo>
                  <a:lnTo>
                    <a:pt x="126957423" y="49995252"/>
                  </a:lnTo>
                  <a:lnTo>
                    <a:pt x="144780" y="49995252"/>
                  </a:lnTo>
                  <a:lnTo>
                    <a:pt x="144780" y="49850473"/>
                  </a:lnTo>
                  <a:close/>
                  <a:moveTo>
                    <a:pt x="126957423" y="0"/>
                  </a:moveTo>
                  <a:lnTo>
                    <a:pt x="127102208" y="0"/>
                  </a:lnTo>
                  <a:lnTo>
                    <a:pt x="127102208" y="144780"/>
                  </a:lnTo>
                  <a:lnTo>
                    <a:pt x="126957423" y="144780"/>
                  </a:lnTo>
                  <a:lnTo>
                    <a:pt x="12695742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957423" y="0"/>
                  </a:lnTo>
                  <a:lnTo>
                    <a:pt x="12695742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39231" y="424814"/>
            <a:ext cx="5657472" cy="1833233"/>
            <a:chOff x="0" y="0"/>
            <a:chExt cx="5722065" cy="18541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80010" y="80010"/>
              <a:ext cx="5629355" cy="1761454"/>
            </a:xfrm>
            <a:custGeom>
              <a:avLst/>
              <a:gdLst/>
              <a:ahLst/>
              <a:cxnLst/>
              <a:rect r="r" b="b" t="t" l="l"/>
              <a:pathLst>
                <a:path h="1761454" w="5629355">
                  <a:moveTo>
                    <a:pt x="0" y="1706844"/>
                  </a:moveTo>
                  <a:lnTo>
                    <a:pt x="0" y="1761454"/>
                  </a:lnTo>
                  <a:lnTo>
                    <a:pt x="5629355" y="1761454"/>
                  </a:lnTo>
                  <a:lnTo>
                    <a:pt x="5629355" y="0"/>
                  </a:lnTo>
                  <a:lnTo>
                    <a:pt x="5574745" y="0"/>
                  </a:lnTo>
                  <a:lnTo>
                    <a:pt x="5574745" y="170684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7310" y="67310"/>
              <a:ext cx="5654755" cy="1786854"/>
            </a:xfrm>
            <a:custGeom>
              <a:avLst/>
              <a:gdLst/>
              <a:ahLst/>
              <a:cxnLst/>
              <a:rect r="r" b="b" t="t" l="l"/>
              <a:pathLst>
                <a:path h="1786854" w="5654755">
                  <a:moveTo>
                    <a:pt x="5587445" y="0"/>
                  </a:moveTo>
                  <a:lnTo>
                    <a:pt x="5587445" y="12700"/>
                  </a:lnTo>
                  <a:lnTo>
                    <a:pt x="5642055" y="12700"/>
                  </a:lnTo>
                  <a:lnTo>
                    <a:pt x="5642055" y="1774154"/>
                  </a:lnTo>
                  <a:lnTo>
                    <a:pt x="12700" y="1774154"/>
                  </a:lnTo>
                  <a:lnTo>
                    <a:pt x="12700" y="1719544"/>
                  </a:lnTo>
                  <a:lnTo>
                    <a:pt x="0" y="1719544"/>
                  </a:lnTo>
                  <a:lnTo>
                    <a:pt x="0" y="1786854"/>
                  </a:lnTo>
                  <a:lnTo>
                    <a:pt x="5654755" y="1786854"/>
                  </a:lnTo>
                  <a:lnTo>
                    <a:pt x="565475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5629355" cy="1761454"/>
            </a:xfrm>
            <a:custGeom>
              <a:avLst/>
              <a:gdLst/>
              <a:ahLst/>
              <a:cxnLst/>
              <a:rect r="r" b="b" t="t" l="l"/>
              <a:pathLst>
                <a:path h="1761454" w="5629355">
                  <a:moveTo>
                    <a:pt x="0" y="0"/>
                  </a:moveTo>
                  <a:lnTo>
                    <a:pt x="5629355" y="0"/>
                  </a:lnTo>
                  <a:lnTo>
                    <a:pt x="5629355" y="1761454"/>
                  </a:lnTo>
                  <a:lnTo>
                    <a:pt x="0" y="17614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54755" cy="1786854"/>
            </a:xfrm>
            <a:custGeom>
              <a:avLst/>
              <a:gdLst/>
              <a:ahLst/>
              <a:cxnLst/>
              <a:rect r="r" b="b" t="t" l="l"/>
              <a:pathLst>
                <a:path h="1786854" w="5654755">
                  <a:moveTo>
                    <a:pt x="80010" y="1786854"/>
                  </a:moveTo>
                  <a:lnTo>
                    <a:pt x="5654755" y="1786854"/>
                  </a:lnTo>
                  <a:lnTo>
                    <a:pt x="5654755" y="80010"/>
                  </a:lnTo>
                  <a:lnTo>
                    <a:pt x="5654755" y="67310"/>
                  </a:lnTo>
                  <a:lnTo>
                    <a:pt x="5654755" y="0"/>
                  </a:lnTo>
                  <a:lnTo>
                    <a:pt x="0" y="0"/>
                  </a:lnTo>
                  <a:lnTo>
                    <a:pt x="0" y="1786854"/>
                  </a:lnTo>
                  <a:lnTo>
                    <a:pt x="67310" y="1786854"/>
                  </a:lnTo>
                  <a:lnTo>
                    <a:pt x="80010" y="1786854"/>
                  </a:lnTo>
                  <a:close/>
                  <a:moveTo>
                    <a:pt x="12700" y="12700"/>
                  </a:moveTo>
                  <a:lnTo>
                    <a:pt x="5642055" y="12700"/>
                  </a:lnTo>
                  <a:lnTo>
                    <a:pt x="5642055" y="1774154"/>
                  </a:lnTo>
                  <a:lnTo>
                    <a:pt x="12700" y="17741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39916" y="2526921"/>
            <a:ext cx="16504491" cy="746222"/>
            <a:chOff x="0" y="0"/>
            <a:chExt cx="120772186" cy="54605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2390" y="72390"/>
              <a:ext cx="120627405" cy="5315724"/>
            </a:xfrm>
            <a:custGeom>
              <a:avLst/>
              <a:gdLst/>
              <a:ahLst/>
              <a:cxnLst/>
              <a:rect r="r" b="b" t="t" l="l"/>
              <a:pathLst>
                <a:path h="5315724" w="120627405">
                  <a:moveTo>
                    <a:pt x="0" y="0"/>
                  </a:moveTo>
                  <a:lnTo>
                    <a:pt x="120627405" y="0"/>
                  </a:lnTo>
                  <a:lnTo>
                    <a:pt x="120627405" y="5315724"/>
                  </a:lnTo>
                  <a:lnTo>
                    <a:pt x="0" y="5315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0772188" cy="5460504"/>
            </a:xfrm>
            <a:custGeom>
              <a:avLst/>
              <a:gdLst/>
              <a:ahLst/>
              <a:cxnLst/>
              <a:rect r="r" b="b" t="t" l="l"/>
              <a:pathLst>
                <a:path h="5460504" w="120772188">
                  <a:moveTo>
                    <a:pt x="120627403" y="5315724"/>
                  </a:moveTo>
                  <a:lnTo>
                    <a:pt x="120772188" y="5315724"/>
                  </a:lnTo>
                  <a:lnTo>
                    <a:pt x="120772188" y="5460504"/>
                  </a:lnTo>
                  <a:lnTo>
                    <a:pt x="120627403" y="5460504"/>
                  </a:lnTo>
                  <a:lnTo>
                    <a:pt x="120627403" y="531572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315724"/>
                  </a:lnTo>
                  <a:lnTo>
                    <a:pt x="0" y="5315724"/>
                  </a:lnTo>
                  <a:lnTo>
                    <a:pt x="0" y="144780"/>
                  </a:lnTo>
                  <a:close/>
                  <a:moveTo>
                    <a:pt x="0" y="5315724"/>
                  </a:moveTo>
                  <a:lnTo>
                    <a:pt x="144780" y="5315724"/>
                  </a:lnTo>
                  <a:lnTo>
                    <a:pt x="144780" y="5460504"/>
                  </a:lnTo>
                  <a:lnTo>
                    <a:pt x="0" y="5460504"/>
                  </a:lnTo>
                  <a:lnTo>
                    <a:pt x="0" y="5315724"/>
                  </a:lnTo>
                  <a:close/>
                  <a:moveTo>
                    <a:pt x="120627403" y="144780"/>
                  </a:moveTo>
                  <a:lnTo>
                    <a:pt x="120772188" y="144780"/>
                  </a:lnTo>
                  <a:lnTo>
                    <a:pt x="120772188" y="5315724"/>
                  </a:lnTo>
                  <a:lnTo>
                    <a:pt x="120627403" y="5315724"/>
                  </a:lnTo>
                  <a:lnTo>
                    <a:pt x="120627403" y="144780"/>
                  </a:lnTo>
                  <a:close/>
                  <a:moveTo>
                    <a:pt x="144780" y="5315724"/>
                  </a:moveTo>
                  <a:lnTo>
                    <a:pt x="120627403" y="5315724"/>
                  </a:lnTo>
                  <a:lnTo>
                    <a:pt x="120627403" y="5460504"/>
                  </a:lnTo>
                  <a:lnTo>
                    <a:pt x="144780" y="5460504"/>
                  </a:lnTo>
                  <a:lnTo>
                    <a:pt x="144780" y="5315724"/>
                  </a:lnTo>
                  <a:close/>
                  <a:moveTo>
                    <a:pt x="120627403" y="0"/>
                  </a:moveTo>
                  <a:lnTo>
                    <a:pt x="120772188" y="0"/>
                  </a:lnTo>
                  <a:lnTo>
                    <a:pt x="120772188" y="144780"/>
                  </a:lnTo>
                  <a:lnTo>
                    <a:pt x="120627403" y="144780"/>
                  </a:lnTo>
                  <a:lnTo>
                    <a:pt x="1206274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0627403" y="0"/>
                  </a:lnTo>
                  <a:lnTo>
                    <a:pt x="1206274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577989" y="2714649"/>
            <a:ext cx="8105349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39"/>
              </a:lnSpc>
              <a:spcBef>
                <a:spcPct val="0"/>
              </a:spcBef>
            </a:pPr>
            <a:r>
              <a:rPr lang="en-US" b="true" sz="3399" spc="6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Steps Taken:     Why Merging 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2857" y="2702901"/>
            <a:ext cx="15780563" cy="668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49"/>
              </a:lnSpc>
            </a:pPr>
          </a:p>
          <a:p>
            <a:pPr algn="just" marL="1511278" indent="-503759" lvl="2">
              <a:lnSpc>
                <a:spcPts val="6649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Read datasets using Pandas (pd.read_csv() &amp; pd.read_excel())</a:t>
            </a:r>
          </a:p>
          <a:p>
            <a:pPr algn="just" marL="1511278" indent="-503759" lvl="2">
              <a:lnSpc>
                <a:spcPts val="6649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</a:t>
            </a: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hecked basic info &amp; structure (df.info(), df.head())</a:t>
            </a:r>
          </a:p>
          <a:p>
            <a:pPr algn="just" marL="1511278" indent="-503759" lvl="2">
              <a:lnSpc>
                <a:spcPts val="6649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Merged d</a:t>
            </a: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atasets using pd.concat()</a:t>
            </a:r>
          </a:p>
          <a:p>
            <a:pPr algn="just" marL="1511278" indent="-503759" lvl="2">
              <a:lnSpc>
                <a:spcPts val="6649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Combines different data sources for a unified analysis.</a:t>
            </a:r>
          </a:p>
          <a:p>
            <a:pPr algn="just" marL="1511278" indent="-503759" lvl="2">
              <a:lnSpc>
                <a:spcPts val="6649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Enables correlation between user behavior, ride details, and feedback.</a:t>
            </a:r>
          </a:p>
          <a:p>
            <a:pPr algn="just">
              <a:lnSpc>
                <a:spcPts val="6649"/>
              </a:lnSpc>
            </a:pP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595074" y="191617"/>
            <a:ext cx="2359602" cy="2182632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666760" y="699857"/>
            <a:ext cx="203443" cy="31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74"/>
              </a:lnSpc>
              <a:spcBef>
                <a:spcPct val="0"/>
              </a:spcBef>
            </a:pPr>
            <a:r>
              <a:rPr lang="en-US" b="true" sz="1552">
                <a:solidFill>
                  <a:srgbClr val="FFFFF5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2857" y="667237"/>
            <a:ext cx="5662218" cy="117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b="true" sz="389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 Acquisition &amp; Merging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281" y="9649805"/>
            <a:ext cx="5630663" cy="90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0"/>
              </a:lnSpc>
            </a:pPr>
            <a:r>
              <a:rPr lang="en-US" sz="22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2209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4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2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939231" y="3273142"/>
            <a:ext cx="16505175" cy="6492259"/>
            <a:chOff x="0" y="0"/>
            <a:chExt cx="127102208" cy="49995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126957425" cy="49850473"/>
            </a:xfrm>
            <a:custGeom>
              <a:avLst/>
              <a:gdLst/>
              <a:ahLst/>
              <a:cxnLst/>
              <a:rect r="r" b="b" t="t" l="l"/>
              <a:pathLst>
                <a:path h="49850473" w="126957425">
                  <a:moveTo>
                    <a:pt x="0" y="0"/>
                  </a:moveTo>
                  <a:lnTo>
                    <a:pt x="126957425" y="0"/>
                  </a:lnTo>
                  <a:lnTo>
                    <a:pt x="126957425" y="49850473"/>
                  </a:lnTo>
                  <a:lnTo>
                    <a:pt x="0" y="49850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102208" cy="49995252"/>
            </a:xfrm>
            <a:custGeom>
              <a:avLst/>
              <a:gdLst/>
              <a:ahLst/>
              <a:cxnLst/>
              <a:rect r="r" b="b" t="t" l="l"/>
              <a:pathLst>
                <a:path h="49995252" w="127102208">
                  <a:moveTo>
                    <a:pt x="126957423" y="49850473"/>
                  </a:moveTo>
                  <a:lnTo>
                    <a:pt x="127102208" y="49850473"/>
                  </a:lnTo>
                  <a:lnTo>
                    <a:pt x="127102208" y="49995252"/>
                  </a:lnTo>
                  <a:lnTo>
                    <a:pt x="126957423" y="49995252"/>
                  </a:lnTo>
                  <a:lnTo>
                    <a:pt x="126957423" y="4985047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9850473"/>
                  </a:lnTo>
                  <a:lnTo>
                    <a:pt x="0" y="49850473"/>
                  </a:lnTo>
                  <a:lnTo>
                    <a:pt x="0" y="144780"/>
                  </a:lnTo>
                  <a:close/>
                  <a:moveTo>
                    <a:pt x="0" y="49850473"/>
                  </a:moveTo>
                  <a:lnTo>
                    <a:pt x="144780" y="49850473"/>
                  </a:lnTo>
                  <a:lnTo>
                    <a:pt x="144780" y="49995252"/>
                  </a:lnTo>
                  <a:lnTo>
                    <a:pt x="0" y="49995252"/>
                  </a:lnTo>
                  <a:lnTo>
                    <a:pt x="0" y="49850473"/>
                  </a:lnTo>
                  <a:close/>
                  <a:moveTo>
                    <a:pt x="126957423" y="144780"/>
                  </a:moveTo>
                  <a:lnTo>
                    <a:pt x="127102208" y="144780"/>
                  </a:lnTo>
                  <a:lnTo>
                    <a:pt x="127102208" y="49850473"/>
                  </a:lnTo>
                  <a:lnTo>
                    <a:pt x="126957423" y="49850473"/>
                  </a:lnTo>
                  <a:lnTo>
                    <a:pt x="126957423" y="144780"/>
                  </a:lnTo>
                  <a:close/>
                  <a:moveTo>
                    <a:pt x="144780" y="49850473"/>
                  </a:moveTo>
                  <a:lnTo>
                    <a:pt x="126957423" y="49850473"/>
                  </a:lnTo>
                  <a:lnTo>
                    <a:pt x="126957423" y="49995252"/>
                  </a:lnTo>
                  <a:lnTo>
                    <a:pt x="144780" y="49995252"/>
                  </a:lnTo>
                  <a:lnTo>
                    <a:pt x="144780" y="49850473"/>
                  </a:lnTo>
                  <a:close/>
                  <a:moveTo>
                    <a:pt x="126957423" y="0"/>
                  </a:moveTo>
                  <a:lnTo>
                    <a:pt x="127102208" y="0"/>
                  </a:lnTo>
                  <a:lnTo>
                    <a:pt x="127102208" y="144780"/>
                  </a:lnTo>
                  <a:lnTo>
                    <a:pt x="126957423" y="144780"/>
                  </a:lnTo>
                  <a:lnTo>
                    <a:pt x="12695742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957423" y="0"/>
                  </a:lnTo>
                  <a:lnTo>
                    <a:pt x="12695742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39231" y="424814"/>
            <a:ext cx="5657472" cy="1833233"/>
            <a:chOff x="0" y="0"/>
            <a:chExt cx="5722065" cy="18541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80010" y="80010"/>
              <a:ext cx="5629355" cy="1761454"/>
            </a:xfrm>
            <a:custGeom>
              <a:avLst/>
              <a:gdLst/>
              <a:ahLst/>
              <a:cxnLst/>
              <a:rect r="r" b="b" t="t" l="l"/>
              <a:pathLst>
                <a:path h="1761454" w="5629355">
                  <a:moveTo>
                    <a:pt x="0" y="1706844"/>
                  </a:moveTo>
                  <a:lnTo>
                    <a:pt x="0" y="1761454"/>
                  </a:lnTo>
                  <a:lnTo>
                    <a:pt x="5629355" y="1761454"/>
                  </a:lnTo>
                  <a:lnTo>
                    <a:pt x="5629355" y="0"/>
                  </a:lnTo>
                  <a:lnTo>
                    <a:pt x="5574745" y="0"/>
                  </a:lnTo>
                  <a:lnTo>
                    <a:pt x="5574745" y="170684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7310" y="67310"/>
              <a:ext cx="5654755" cy="1786854"/>
            </a:xfrm>
            <a:custGeom>
              <a:avLst/>
              <a:gdLst/>
              <a:ahLst/>
              <a:cxnLst/>
              <a:rect r="r" b="b" t="t" l="l"/>
              <a:pathLst>
                <a:path h="1786854" w="5654755">
                  <a:moveTo>
                    <a:pt x="5587445" y="0"/>
                  </a:moveTo>
                  <a:lnTo>
                    <a:pt x="5587445" y="12700"/>
                  </a:lnTo>
                  <a:lnTo>
                    <a:pt x="5642055" y="12700"/>
                  </a:lnTo>
                  <a:lnTo>
                    <a:pt x="5642055" y="1774154"/>
                  </a:lnTo>
                  <a:lnTo>
                    <a:pt x="12700" y="1774154"/>
                  </a:lnTo>
                  <a:lnTo>
                    <a:pt x="12700" y="1719544"/>
                  </a:lnTo>
                  <a:lnTo>
                    <a:pt x="0" y="1719544"/>
                  </a:lnTo>
                  <a:lnTo>
                    <a:pt x="0" y="1786854"/>
                  </a:lnTo>
                  <a:lnTo>
                    <a:pt x="5654755" y="1786854"/>
                  </a:lnTo>
                  <a:lnTo>
                    <a:pt x="565475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5629355" cy="1761454"/>
            </a:xfrm>
            <a:custGeom>
              <a:avLst/>
              <a:gdLst/>
              <a:ahLst/>
              <a:cxnLst/>
              <a:rect r="r" b="b" t="t" l="l"/>
              <a:pathLst>
                <a:path h="1761454" w="5629355">
                  <a:moveTo>
                    <a:pt x="0" y="0"/>
                  </a:moveTo>
                  <a:lnTo>
                    <a:pt x="5629355" y="0"/>
                  </a:lnTo>
                  <a:lnTo>
                    <a:pt x="5629355" y="1761454"/>
                  </a:lnTo>
                  <a:lnTo>
                    <a:pt x="0" y="17614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54755" cy="1786854"/>
            </a:xfrm>
            <a:custGeom>
              <a:avLst/>
              <a:gdLst/>
              <a:ahLst/>
              <a:cxnLst/>
              <a:rect r="r" b="b" t="t" l="l"/>
              <a:pathLst>
                <a:path h="1786854" w="5654755">
                  <a:moveTo>
                    <a:pt x="80010" y="1786854"/>
                  </a:moveTo>
                  <a:lnTo>
                    <a:pt x="5654755" y="1786854"/>
                  </a:lnTo>
                  <a:lnTo>
                    <a:pt x="5654755" y="80010"/>
                  </a:lnTo>
                  <a:lnTo>
                    <a:pt x="5654755" y="67310"/>
                  </a:lnTo>
                  <a:lnTo>
                    <a:pt x="5654755" y="0"/>
                  </a:lnTo>
                  <a:lnTo>
                    <a:pt x="0" y="0"/>
                  </a:lnTo>
                  <a:lnTo>
                    <a:pt x="0" y="1786854"/>
                  </a:lnTo>
                  <a:lnTo>
                    <a:pt x="67310" y="1786854"/>
                  </a:lnTo>
                  <a:lnTo>
                    <a:pt x="80010" y="1786854"/>
                  </a:lnTo>
                  <a:close/>
                  <a:moveTo>
                    <a:pt x="12700" y="12700"/>
                  </a:moveTo>
                  <a:lnTo>
                    <a:pt x="5642055" y="12700"/>
                  </a:lnTo>
                  <a:lnTo>
                    <a:pt x="5642055" y="1774154"/>
                  </a:lnTo>
                  <a:lnTo>
                    <a:pt x="12700" y="17741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39231" y="2400980"/>
            <a:ext cx="7678930" cy="802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40"/>
              </a:lnSpc>
            </a:pPr>
          </a:p>
          <a:p>
            <a:pPr algn="just" marL="561344" indent="-280672" lvl="1">
              <a:lnSpc>
                <a:spcPts val="49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Handling Missing Values:</a:t>
            </a:r>
          </a:p>
          <a:p>
            <a:pPr algn="just" marL="1122688" indent="-374229" lvl="2">
              <a:lnSpc>
                <a:spcPts val="49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Forward fill (df.ffill()) to fill gaps logically.</a:t>
            </a:r>
          </a:p>
          <a:p>
            <a:pPr algn="just" marL="1122688" indent="-374229" lvl="2">
              <a:lnSpc>
                <a:spcPts val="49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Dropped irrelevant columns.</a:t>
            </a:r>
          </a:p>
          <a:p>
            <a:pPr algn="just" marL="561344" indent="-280672" lvl="1">
              <a:lnSpc>
                <a:spcPts val="49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Handling Duplicates:</a:t>
            </a:r>
          </a:p>
          <a:p>
            <a:pPr algn="just" marL="1122688" indent="-374229" lvl="2">
              <a:lnSpc>
                <a:spcPts val="49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</a:t>
            </a:r>
            <a:r>
              <a:rPr lang="en-US" b="true" sz="26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emoved duplic</a:t>
            </a:r>
            <a:r>
              <a:rPr lang="en-US" b="true" sz="26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ate rows using df.drop_duplicates().</a:t>
            </a:r>
          </a:p>
          <a:p>
            <a:pPr algn="just" marL="561344" indent="-280672" lvl="1">
              <a:lnSpc>
                <a:spcPts val="49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</a:t>
            </a:r>
            <a:r>
              <a:rPr lang="en-US" b="true" sz="26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ata Type Conversion:</a:t>
            </a:r>
          </a:p>
          <a:p>
            <a:pPr algn="just" marL="1122688" indent="-374229" lvl="2">
              <a:lnSpc>
                <a:spcPts val="49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</a:t>
            </a:r>
            <a:r>
              <a:rPr lang="en-US" b="true" sz="26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nverted date columns using pd.to_datetime().</a:t>
            </a:r>
          </a:p>
          <a:p>
            <a:pPr algn="just">
              <a:lnSpc>
                <a:spcPts val="4940"/>
              </a:lnSpc>
            </a:pPr>
          </a:p>
          <a:p>
            <a:pPr algn="just">
              <a:lnSpc>
                <a:spcPts val="494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618162" y="3287629"/>
            <a:ext cx="8826245" cy="5970671"/>
          </a:xfrm>
          <a:custGeom>
            <a:avLst/>
            <a:gdLst/>
            <a:ahLst/>
            <a:cxnLst/>
            <a:rect r="r" b="b" t="t" l="l"/>
            <a:pathLst>
              <a:path h="5970671" w="8826245">
                <a:moveTo>
                  <a:pt x="0" y="0"/>
                </a:moveTo>
                <a:lnTo>
                  <a:pt x="8826245" y="0"/>
                </a:lnTo>
                <a:lnTo>
                  <a:pt x="882624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35" r="0" b="-543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666760" y="699857"/>
            <a:ext cx="203443" cy="31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74"/>
              </a:lnSpc>
              <a:spcBef>
                <a:spcPct val="0"/>
              </a:spcBef>
            </a:pPr>
            <a:r>
              <a:rPr lang="en-US" b="true" sz="1552">
                <a:solidFill>
                  <a:srgbClr val="FFFFF5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2857" y="667237"/>
            <a:ext cx="5662218" cy="117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b="true" sz="389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 Cleaning Process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282" y="9672380"/>
            <a:ext cx="5193567" cy="75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2"/>
              </a:lnSpc>
            </a:pPr>
            <a:r>
              <a:rPr lang="en-US" sz="1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1811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4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19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939231" y="3273142"/>
            <a:ext cx="16505175" cy="6492259"/>
            <a:chOff x="0" y="0"/>
            <a:chExt cx="127102208" cy="49995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126957425" cy="49850473"/>
            </a:xfrm>
            <a:custGeom>
              <a:avLst/>
              <a:gdLst/>
              <a:ahLst/>
              <a:cxnLst/>
              <a:rect r="r" b="b" t="t" l="l"/>
              <a:pathLst>
                <a:path h="49850473" w="126957425">
                  <a:moveTo>
                    <a:pt x="0" y="0"/>
                  </a:moveTo>
                  <a:lnTo>
                    <a:pt x="126957425" y="0"/>
                  </a:lnTo>
                  <a:lnTo>
                    <a:pt x="126957425" y="49850473"/>
                  </a:lnTo>
                  <a:lnTo>
                    <a:pt x="0" y="49850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102208" cy="49995252"/>
            </a:xfrm>
            <a:custGeom>
              <a:avLst/>
              <a:gdLst/>
              <a:ahLst/>
              <a:cxnLst/>
              <a:rect r="r" b="b" t="t" l="l"/>
              <a:pathLst>
                <a:path h="49995252" w="127102208">
                  <a:moveTo>
                    <a:pt x="126957423" y="49850473"/>
                  </a:moveTo>
                  <a:lnTo>
                    <a:pt x="127102208" y="49850473"/>
                  </a:lnTo>
                  <a:lnTo>
                    <a:pt x="127102208" y="49995252"/>
                  </a:lnTo>
                  <a:lnTo>
                    <a:pt x="126957423" y="49995252"/>
                  </a:lnTo>
                  <a:lnTo>
                    <a:pt x="126957423" y="4985047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9850473"/>
                  </a:lnTo>
                  <a:lnTo>
                    <a:pt x="0" y="49850473"/>
                  </a:lnTo>
                  <a:lnTo>
                    <a:pt x="0" y="144780"/>
                  </a:lnTo>
                  <a:close/>
                  <a:moveTo>
                    <a:pt x="0" y="49850473"/>
                  </a:moveTo>
                  <a:lnTo>
                    <a:pt x="144780" y="49850473"/>
                  </a:lnTo>
                  <a:lnTo>
                    <a:pt x="144780" y="49995252"/>
                  </a:lnTo>
                  <a:lnTo>
                    <a:pt x="0" y="49995252"/>
                  </a:lnTo>
                  <a:lnTo>
                    <a:pt x="0" y="49850473"/>
                  </a:lnTo>
                  <a:close/>
                  <a:moveTo>
                    <a:pt x="126957423" y="144780"/>
                  </a:moveTo>
                  <a:lnTo>
                    <a:pt x="127102208" y="144780"/>
                  </a:lnTo>
                  <a:lnTo>
                    <a:pt x="127102208" y="49850473"/>
                  </a:lnTo>
                  <a:lnTo>
                    <a:pt x="126957423" y="49850473"/>
                  </a:lnTo>
                  <a:lnTo>
                    <a:pt x="126957423" y="144780"/>
                  </a:lnTo>
                  <a:close/>
                  <a:moveTo>
                    <a:pt x="144780" y="49850473"/>
                  </a:moveTo>
                  <a:lnTo>
                    <a:pt x="126957423" y="49850473"/>
                  </a:lnTo>
                  <a:lnTo>
                    <a:pt x="126957423" y="49995252"/>
                  </a:lnTo>
                  <a:lnTo>
                    <a:pt x="144780" y="49995252"/>
                  </a:lnTo>
                  <a:lnTo>
                    <a:pt x="144780" y="49850473"/>
                  </a:lnTo>
                  <a:close/>
                  <a:moveTo>
                    <a:pt x="126957423" y="0"/>
                  </a:moveTo>
                  <a:lnTo>
                    <a:pt x="127102208" y="0"/>
                  </a:lnTo>
                  <a:lnTo>
                    <a:pt x="127102208" y="144780"/>
                  </a:lnTo>
                  <a:lnTo>
                    <a:pt x="126957423" y="144780"/>
                  </a:lnTo>
                  <a:lnTo>
                    <a:pt x="12695742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957423" y="0"/>
                  </a:lnTo>
                  <a:lnTo>
                    <a:pt x="12695742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39231" y="424814"/>
            <a:ext cx="5657472" cy="1833233"/>
            <a:chOff x="0" y="0"/>
            <a:chExt cx="5722065" cy="18541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80010" y="80010"/>
              <a:ext cx="5629355" cy="1761454"/>
            </a:xfrm>
            <a:custGeom>
              <a:avLst/>
              <a:gdLst/>
              <a:ahLst/>
              <a:cxnLst/>
              <a:rect r="r" b="b" t="t" l="l"/>
              <a:pathLst>
                <a:path h="1761454" w="5629355">
                  <a:moveTo>
                    <a:pt x="0" y="1706844"/>
                  </a:moveTo>
                  <a:lnTo>
                    <a:pt x="0" y="1761454"/>
                  </a:lnTo>
                  <a:lnTo>
                    <a:pt x="5629355" y="1761454"/>
                  </a:lnTo>
                  <a:lnTo>
                    <a:pt x="5629355" y="0"/>
                  </a:lnTo>
                  <a:lnTo>
                    <a:pt x="5574745" y="0"/>
                  </a:lnTo>
                  <a:lnTo>
                    <a:pt x="5574745" y="170684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7310" y="67310"/>
              <a:ext cx="5654755" cy="1786854"/>
            </a:xfrm>
            <a:custGeom>
              <a:avLst/>
              <a:gdLst/>
              <a:ahLst/>
              <a:cxnLst/>
              <a:rect r="r" b="b" t="t" l="l"/>
              <a:pathLst>
                <a:path h="1786854" w="5654755">
                  <a:moveTo>
                    <a:pt x="5587445" y="0"/>
                  </a:moveTo>
                  <a:lnTo>
                    <a:pt x="5587445" y="12700"/>
                  </a:lnTo>
                  <a:lnTo>
                    <a:pt x="5642055" y="12700"/>
                  </a:lnTo>
                  <a:lnTo>
                    <a:pt x="5642055" y="1774154"/>
                  </a:lnTo>
                  <a:lnTo>
                    <a:pt x="12700" y="1774154"/>
                  </a:lnTo>
                  <a:lnTo>
                    <a:pt x="12700" y="1719544"/>
                  </a:lnTo>
                  <a:lnTo>
                    <a:pt x="0" y="1719544"/>
                  </a:lnTo>
                  <a:lnTo>
                    <a:pt x="0" y="1786854"/>
                  </a:lnTo>
                  <a:lnTo>
                    <a:pt x="5654755" y="1786854"/>
                  </a:lnTo>
                  <a:lnTo>
                    <a:pt x="565475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5629355" cy="1761454"/>
            </a:xfrm>
            <a:custGeom>
              <a:avLst/>
              <a:gdLst/>
              <a:ahLst/>
              <a:cxnLst/>
              <a:rect r="r" b="b" t="t" l="l"/>
              <a:pathLst>
                <a:path h="1761454" w="5629355">
                  <a:moveTo>
                    <a:pt x="0" y="0"/>
                  </a:moveTo>
                  <a:lnTo>
                    <a:pt x="5629355" y="0"/>
                  </a:lnTo>
                  <a:lnTo>
                    <a:pt x="5629355" y="1761454"/>
                  </a:lnTo>
                  <a:lnTo>
                    <a:pt x="0" y="17614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54755" cy="1786854"/>
            </a:xfrm>
            <a:custGeom>
              <a:avLst/>
              <a:gdLst/>
              <a:ahLst/>
              <a:cxnLst/>
              <a:rect r="r" b="b" t="t" l="l"/>
              <a:pathLst>
                <a:path h="1786854" w="5654755">
                  <a:moveTo>
                    <a:pt x="80010" y="1786854"/>
                  </a:moveTo>
                  <a:lnTo>
                    <a:pt x="5654755" y="1786854"/>
                  </a:lnTo>
                  <a:lnTo>
                    <a:pt x="5654755" y="80010"/>
                  </a:lnTo>
                  <a:lnTo>
                    <a:pt x="5654755" y="67310"/>
                  </a:lnTo>
                  <a:lnTo>
                    <a:pt x="5654755" y="0"/>
                  </a:lnTo>
                  <a:lnTo>
                    <a:pt x="0" y="0"/>
                  </a:lnTo>
                  <a:lnTo>
                    <a:pt x="0" y="1786854"/>
                  </a:lnTo>
                  <a:lnTo>
                    <a:pt x="67310" y="1786854"/>
                  </a:lnTo>
                  <a:lnTo>
                    <a:pt x="80010" y="1786854"/>
                  </a:lnTo>
                  <a:close/>
                  <a:moveTo>
                    <a:pt x="12700" y="12700"/>
                  </a:moveTo>
                  <a:lnTo>
                    <a:pt x="5642055" y="12700"/>
                  </a:lnTo>
                  <a:lnTo>
                    <a:pt x="5642055" y="1774154"/>
                  </a:lnTo>
                  <a:lnTo>
                    <a:pt x="12700" y="17741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065909" y="0"/>
            <a:ext cx="6563579" cy="3446803"/>
          </a:xfrm>
          <a:custGeom>
            <a:avLst/>
            <a:gdLst/>
            <a:ahLst/>
            <a:cxnLst/>
            <a:rect r="r" b="b" t="t" l="l"/>
            <a:pathLst>
              <a:path h="3446803" w="6563579">
                <a:moveTo>
                  <a:pt x="0" y="0"/>
                </a:moveTo>
                <a:lnTo>
                  <a:pt x="6563579" y="0"/>
                </a:lnTo>
                <a:lnTo>
                  <a:pt x="6563579" y="3446803"/>
                </a:lnTo>
                <a:lnTo>
                  <a:pt x="0" y="344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57" r="0" b="-355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13136" y="4602217"/>
            <a:ext cx="14266197" cy="516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91" indent="-334646" lvl="1">
              <a:lnSpc>
                <a:spcPts val="5890"/>
              </a:lnSpc>
              <a:buFont typeface="Arial"/>
              <a:buChar char="•"/>
            </a:pPr>
            <a:r>
              <a:rPr lang="en-US" b="true" sz="31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Objectives of EDA:</a:t>
            </a:r>
          </a:p>
          <a:p>
            <a:pPr algn="just" marL="1338582" indent="-446194" lvl="2">
              <a:lnSpc>
                <a:spcPts val="5890"/>
              </a:lnSpc>
              <a:buFont typeface="Arial"/>
              <a:buChar char="⚬"/>
            </a:pPr>
            <a:r>
              <a:rPr lang="en-US" b="true" sz="31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Identify trends &amp; patterns in ride rental data.</a:t>
            </a:r>
          </a:p>
          <a:p>
            <a:pPr algn="just" marL="1338582" indent="-446194" lvl="2">
              <a:lnSpc>
                <a:spcPts val="5890"/>
              </a:lnSpc>
              <a:buFont typeface="Arial"/>
              <a:buChar char="⚬"/>
            </a:pPr>
            <a:r>
              <a:rPr lang="en-US" b="true" sz="31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Detect anomalies and outliers.</a:t>
            </a:r>
          </a:p>
          <a:p>
            <a:pPr algn="just" marL="669291" indent="-334646" lvl="1">
              <a:lnSpc>
                <a:spcPts val="5890"/>
              </a:lnSpc>
              <a:buFont typeface="Arial"/>
              <a:buChar char="•"/>
            </a:pPr>
            <a:r>
              <a:rPr lang="en-US" b="true" sz="31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EDA Steps:</a:t>
            </a:r>
          </a:p>
          <a:p>
            <a:pPr algn="just" marL="1338582" indent="-446194" lvl="2">
              <a:lnSpc>
                <a:spcPts val="5890"/>
              </a:lnSpc>
              <a:buFont typeface="Arial"/>
              <a:buChar char="⚬"/>
            </a:pPr>
            <a:r>
              <a:rPr lang="en-US" b="true" sz="31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Sum</a:t>
            </a:r>
            <a:r>
              <a:rPr lang="en-US" b="true" sz="31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mary st</a:t>
            </a:r>
            <a:r>
              <a:rPr lang="en-US" b="true" sz="31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atistics using df.describe().</a:t>
            </a:r>
          </a:p>
          <a:p>
            <a:pPr algn="just" marL="1338582" indent="-446194" lvl="2">
              <a:lnSpc>
                <a:spcPts val="5890"/>
              </a:lnSpc>
              <a:buFont typeface="Arial"/>
              <a:buChar char="⚬"/>
            </a:pPr>
            <a:r>
              <a:rPr lang="en-US" b="true" sz="31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Checking missing values (df.isnull().sum()).</a:t>
            </a:r>
          </a:p>
          <a:p>
            <a:pPr algn="just">
              <a:lnSpc>
                <a:spcPts val="589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666760" y="699857"/>
            <a:ext cx="203443" cy="31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74"/>
              </a:lnSpc>
              <a:spcBef>
                <a:spcPct val="0"/>
              </a:spcBef>
            </a:pPr>
            <a:r>
              <a:rPr lang="en-US" b="true" sz="1552">
                <a:solidFill>
                  <a:srgbClr val="FFFFF5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2857" y="667237"/>
            <a:ext cx="5662218" cy="117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b="true" sz="389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Exploratory Data Analysis (EDA)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9725713"/>
            <a:ext cx="5625245" cy="90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7"/>
              </a:lnSpc>
            </a:pPr>
            <a:r>
              <a:rPr lang="en-US" sz="220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2207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4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23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9604491" y="1358900"/>
            <a:ext cx="4998205" cy="4874926"/>
            <a:chOff x="0" y="0"/>
            <a:chExt cx="4844385" cy="47249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0010" y="80010"/>
              <a:ext cx="4751675" cy="4632190"/>
            </a:xfrm>
            <a:custGeom>
              <a:avLst/>
              <a:gdLst/>
              <a:ahLst/>
              <a:cxnLst/>
              <a:rect r="r" b="b" t="t" l="l"/>
              <a:pathLst>
                <a:path h="4632190" w="4751675">
                  <a:moveTo>
                    <a:pt x="0" y="4577580"/>
                  </a:moveTo>
                  <a:lnTo>
                    <a:pt x="0" y="4632190"/>
                  </a:lnTo>
                  <a:lnTo>
                    <a:pt x="4751675" y="4632190"/>
                  </a:lnTo>
                  <a:lnTo>
                    <a:pt x="4751675" y="0"/>
                  </a:lnTo>
                  <a:lnTo>
                    <a:pt x="4697065" y="0"/>
                  </a:lnTo>
                  <a:lnTo>
                    <a:pt x="4697065" y="4577580"/>
                  </a:lnTo>
                  <a:close/>
                </a:path>
              </a:pathLst>
            </a:custGeom>
            <a:solidFill>
              <a:srgbClr val="FFA7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67310"/>
              <a:ext cx="4777075" cy="4657590"/>
            </a:xfrm>
            <a:custGeom>
              <a:avLst/>
              <a:gdLst/>
              <a:ahLst/>
              <a:cxnLst/>
              <a:rect r="r" b="b" t="t" l="l"/>
              <a:pathLst>
                <a:path h="4657590" w="4777075">
                  <a:moveTo>
                    <a:pt x="4709765" y="0"/>
                  </a:moveTo>
                  <a:lnTo>
                    <a:pt x="4709765" y="12700"/>
                  </a:lnTo>
                  <a:lnTo>
                    <a:pt x="4764375" y="12700"/>
                  </a:lnTo>
                  <a:lnTo>
                    <a:pt x="4764375" y="4644890"/>
                  </a:lnTo>
                  <a:lnTo>
                    <a:pt x="12700" y="4644890"/>
                  </a:lnTo>
                  <a:lnTo>
                    <a:pt x="12700" y="4590280"/>
                  </a:lnTo>
                  <a:lnTo>
                    <a:pt x="0" y="4590280"/>
                  </a:lnTo>
                  <a:lnTo>
                    <a:pt x="0" y="4657590"/>
                  </a:lnTo>
                  <a:lnTo>
                    <a:pt x="4777075" y="4657590"/>
                  </a:lnTo>
                  <a:lnTo>
                    <a:pt x="477707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4751675" cy="4632190"/>
            </a:xfrm>
            <a:custGeom>
              <a:avLst/>
              <a:gdLst/>
              <a:ahLst/>
              <a:cxnLst/>
              <a:rect r="r" b="b" t="t" l="l"/>
              <a:pathLst>
                <a:path h="4632190" w="4751675">
                  <a:moveTo>
                    <a:pt x="0" y="0"/>
                  </a:moveTo>
                  <a:lnTo>
                    <a:pt x="4751675" y="0"/>
                  </a:lnTo>
                  <a:lnTo>
                    <a:pt x="4751675" y="4632190"/>
                  </a:lnTo>
                  <a:lnTo>
                    <a:pt x="0" y="46321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77075" cy="4657590"/>
            </a:xfrm>
            <a:custGeom>
              <a:avLst/>
              <a:gdLst/>
              <a:ahLst/>
              <a:cxnLst/>
              <a:rect r="r" b="b" t="t" l="l"/>
              <a:pathLst>
                <a:path h="4657590" w="4777075">
                  <a:moveTo>
                    <a:pt x="80010" y="4657590"/>
                  </a:moveTo>
                  <a:lnTo>
                    <a:pt x="4777075" y="4657590"/>
                  </a:lnTo>
                  <a:lnTo>
                    <a:pt x="4777075" y="80010"/>
                  </a:lnTo>
                  <a:lnTo>
                    <a:pt x="4777075" y="67310"/>
                  </a:lnTo>
                  <a:lnTo>
                    <a:pt x="4777075" y="0"/>
                  </a:lnTo>
                  <a:lnTo>
                    <a:pt x="0" y="0"/>
                  </a:lnTo>
                  <a:lnTo>
                    <a:pt x="0" y="4657590"/>
                  </a:lnTo>
                  <a:lnTo>
                    <a:pt x="67310" y="4657590"/>
                  </a:lnTo>
                  <a:lnTo>
                    <a:pt x="80010" y="4657590"/>
                  </a:lnTo>
                  <a:close/>
                  <a:moveTo>
                    <a:pt x="12700" y="12700"/>
                  </a:moveTo>
                  <a:lnTo>
                    <a:pt x="4764375" y="12700"/>
                  </a:lnTo>
                  <a:lnTo>
                    <a:pt x="4764375" y="4644890"/>
                  </a:lnTo>
                  <a:lnTo>
                    <a:pt x="12700" y="464489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9231" y="1358900"/>
            <a:ext cx="8123909" cy="8229600"/>
            <a:chOff x="0" y="0"/>
            <a:chExt cx="5380000" cy="54499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0010" y="80010"/>
              <a:ext cx="5287290" cy="5357284"/>
            </a:xfrm>
            <a:custGeom>
              <a:avLst/>
              <a:gdLst/>
              <a:ahLst/>
              <a:cxnLst/>
              <a:rect r="r" b="b" t="t" l="l"/>
              <a:pathLst>
                <a:path h="5357284" w="5287290">
                  <a:moveTo>
                    <a:pt x="0" y="5302673"/>
                  </a:moveTo>
                  <a:lnTo>
                    <a:pt x="0" y="5357284"/>
                  </a:lnTo>
                  <a:lnTo>
                    <a:pt x="5287290" y="5357284"/>
                  </a:lnTo>
                  <a:lnTo>
                    <a:pt x="5287290" y="0"/>
                  </a:lnTo>
                  <a:lnTo>
                    <a:pt x="5232680" y="0"/>
                  </a:lnTo>
                  <a:lnTo>
                    <a:pt x="5232680" y="5302673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7310" y="67310"/>
              <a:ext cx="5312690" cy="5382684"/>
            </a:xfrm>
            <a:custGeom>
              <a:avLst/>
              <a:gdLst/>
              <a:ahLst/>
              <a:cxnLst/>
              <a:rect r="r" b="b" t="t" l="l"/>
              <a:pathLst>
                <a:path h="5382684" w="5312690">
                  <a:moveTo>
                    <a:pt x="5245380" y="0"/>
                  </a:moveTo>
                  <a:lnTo>
                    <a:pt x="5245380" y="12700"/>
                  </a:lnTo>
                  <a:lnTo>
                    <a:pt x="5299990" y="12700"/>
                  </a:lnTo>
                  <a:lnTo>
                    <a:pt x="5299990" y="5369984"/>
                  </a:lnTo>
                  <a:lnTo>
                    <a:pt x="12700" y="5369984"/>
                  </a:lnTo>
                  <a:lnTo>
                    <a:pt x="12700" y="5315373"/>
                  </a:lnTo>
                  <a:lnTo>
                    <a:pt x="0" y="5315373"/>
                  </a:lnTo>
                  <a:lnTo>
                    <a:pt x="0" y="5382684"/>
                  </a:lnTo>
                  <a:lnTo>
                    <a:pt x="5312690" y="5382684"/>
                  </a:lnTo>
                  <a:lnTo>
                    <a:pt x="53126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5287290" cy="5357283"/>
            </a:xfrm>
            <a:custGeom>
              <a:avLst/>
              <a:gdLst/>
              <a:ahLst/>
              <a:cxnLst/>
              <a:rect r="r" b="b" t="t" l="l"/>
              <a:pathLst>
                <a:path h="5357283" w="5287290">
                  <a:moveTo>
                    <a:pt x="0" y="0"/>
                  </a:moveTo>
                  <a:lnTo>
                    <a:pt x="5287290" y="0"/>
                  </a:lnTo>
                  <a:lnTo>
                    <a:pt x="5287290" y="5357283"/>
                  </a:lnTo>
                  <a:lnTo>
                    <a:pt x="0" y="5357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12690" cy="5382683"/>
            </a:xfrm>
            <a:custGeom>
              <a:avLst/>
              <a:gdLst/>
              <a:ahLst/>
              <a:cxnLst/>
              <a:rect r="r" b="b" t="t" l="l"/>
              <a:pathLst>
                <a:path h="5382683" w="5312690">
                  <a:moveTo>
                    <a:pt x="80010" y="5382683"/>
                  </a:moveTo>
                  <a:lnTo>
                    <a:pt x="5312690" y="5382683"/>
                  </a:lnTo>
                  <a:lnTo>
                    <a:pt x="5312690" y="80010"/>
                  </a:lnTo>
                  <a:lnTo>
                    <a:pt x="5312690" y="67310"/>
                  </a:lnTo>
                  <a:lnTo>
                    <a:pt x="5312690" y="0"/>
                  </a:lnTo>
                  <a:lnTo>
                    <a:pt x="0" y="0"/>
                  </a:lnTo>
                  <a:lnTo>
                    <a:pt x="0" y="5382683"/>
                  </a:lnTo>
                  <a:lnTo>
                    <a:pt x="67310" y="5382683"/>
                  </a:lnTo>
                  <a:lnTo>
                    <a:pt x="80010" y="5382683"/>
                  </a:lnTo>
                  <a:close/>
                  <a:moveTo>
                    <a:pt x="12700" y="12700"/>
                  </a:moveTo>
                  <a:lnTo>
                    <a:pt x="5299990" y="12700"/>
                  </a:lnTo>
                  <a:lnTo>
                    <a:pt x="5299990" y="5369983"/>
                  </a:lnTo>
                  <a:lnTo>
                    <a:pt x="12700" y="536998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658027" y="1358900"/>
            <a:ext cx="6222633" cy="8520063"/>
            <a:chOff x="0" y="0"/>
            <a:chExt cx="8296844" cy="1136008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52400"/>
              <a:ext cx="8296844" cy="4618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94"/>
                </a:lnSpc>
                <a:spcBef>
                  <a:spcPct val="0"/>
                </a:spcBef>
              </a:pPr>
              <a:r>
                <a:rPr lang="en-US" b="true" sz="5495" spc="274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Data</a:t>
              </a:r>
              <a:r>
                <a:rPr lang="en-US" b="true" sz="5495" spc="274" u="none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 Visualization - Ride Distribution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846056"/>
              <a:ext cx="8296844" cy="5514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9466" indent="-284733" lvl="1">
                <a:lnSpc>
                  <a:spcPts val="36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637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</a:t>
              </a:r>
              <a:r>
                <a:rPr lang="en-US" b="true" sz="2637" u="non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istogram:</a:t>
              </a:r>
            </a:p>
            <a:p>
              <a:pPr algn="l" marL="1138933" indent="-379644" lvl="2">
                <a:lnSpc>
                  <a:spcPts val="3692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b="true" sz="2637" u="non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Displays the distribution of ride duration.</a:t>
              </a:r>
            </a:p>
            <a:p>
              <a:pPr algn="l" marL="1138933" indent="-379644" lvl="2">
                <a:lnSpc>
                  <a:spcPts val="3692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b="true" sz="2637" u="non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Helps in understanding the most common ride lengths.</a:t>
              </a:r>
            </a:p>
            <a:p>
              <a:pPr algn="l" marL="569466" indent="-284733" lvl="1">
                <a:lnSpc>
                  <a:spcPts val="36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637" u="non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Graph: Bar chart showing frequency of short vs long rides.</a:t>
              </a:r>
            </a:p>
            <a:p>
              <a:pPr algn="l" marL="0" indent="0" lvl="0">
                <a:lnSpc>
                  <a:spcPts val="3692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692"/>
                </a:lnSpc>
                <a:spcBef>
                  <a:spcPct val="0"/>
                </a:spcBef>
              </a:pP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4966962"/>
              <a:ext cx="2578694" cy="413623"/>
            </a:xfrm>
            <a:custGeom>
              <a:avLst/>
              <a:gdLst/>
              <a:ahLst/>
              <a:cxnLst/>
              <a:rect r="r" b="b" t="t" l="l"/>
              <a:pathLst>
                <a:path h="413623" w="2578694">
                  <a:moveTo>
                    <a:pt x="0" y="0"/>
                  </a:moveTo>
                  <a:lnTo>
                    <a:pt x="2578694" y="0"/>
                  </a:lnTo>
                  <a:lnTo>
                    <a:pt x="2578694" y="413623"/>
                  </a:lnTo>
                  <a:lnTo>
                    <a:pt x="0" y="413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624931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9858556" y="2082411"/>
            <a:ext cx="4490075" cy="3206312"/>
          </a:xfrm>
          <a:custGeom>
            <a:avLst/>
            <a:gdLst/>
            <a:ahLst/>
            <a:cxnLst/>
            <a:rect r="r" b="b" t="t" l="l"/>
            <a:pathLst>
              <a:path h="3206312" w="4490075">
                <a:moveTo>
                  <a:pt x="0" y="0"/>
                </a:moveTo>
                <a:lnTo>
                  <a:pt x="4490075" y="0"/>
                </a:lnTo>
                <a:lnTo>
                  <a:pt x="4490075" y="3206312"/>
                </a:lnTo>
                <a:lnTo>
                  <a:pt x="0" y="3206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05" r="0" b="-110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604491" y="6233826"/>
            <a:ext cx="6118223" cy="3961549"/>
          </a:xfrm>
          <a:custGeom>
            <a:avLst/>
            <a:gdLst/>
            <a:ahLst/>
            <a:cxnLst/>
            <a:rect r="r" b="b" t="t" l="l"/>
            <a:pathLst>
              <a:path h="3961549" w="6118223">
                <a:moveTo>
                  <a:pt x="0" y="0"/>
                </a:moveTo>
                <a:lnTo>
                  <a:pt x="6118222" y="0"/>
                </a:lnTo>
                <a:lnTo>
                  <a:pt x="6118222" y="3961549"/>
                </a:lnTo>
                <a:lnTo>
                  <a:pt x="0" y="3961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602696" y="1848305"/>
            <a:ext cx="4641315" cy="3040062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394951" y="259726"/>
            <a:ext cx="5708063" cy="103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7"/>
              </a:lnSpc>
            </a:pPr>
            <a:r>
              <a:rPr lang="en-US" b="true" sz="6196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Let's Begin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8942" y="9588500"/>
            <a:ext cx="5699645" cy="91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8"/>
              </a:lnSpc>
            </a:pPr>
            <a:r>
              <a:rPr lang="en-US" sz="223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2236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8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23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6954954" y="424814"/>
            <a:ext cx="10489453" cy="1426520"/>
            <a:chOff x="0" y="0"/>
            <a:chExt cx="10609214" cy="14428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0010" y="80010"/>
              <a:ext cx="10516504" cy="1350097"/>
            </a:xfrm>
            <a:custGeom>
              <a:avLst/>
              <a:gdLst/>
              <a:ahLst/>
              <a:cxnLst/>
              <a:rect r="r" b="b" t="t" l="l"/>
              <a:pathLst>
                <a:path h="1350097" w="10516504">
                  <a:moveTo>
                    <a:pt x="0" y="1295487"/>
                  </a:moveTo>
                  <a:lnTo>
                    <a:pt x="0" y="1350097"/>
                  </a:lnTo>
                  <a:lnTo>
                    <a:pt x="10516504" y="1350097"/>
                  </a:lnTo>
                  <a:lnTo>
                    <a:pt x="10516504" y="0"/>
                  </a:lnTo>
                  <a:lnTo>
                    <a:pt x="10461894" y="0"/>
                  </a:lnTo>
                  <a:lnTo>
                    <a:pt x="10461894" y="1295487"/>
                  </a:lnTo>
                  <a:close/>
                </a:path>
              </a:pathLst>
            </a:custGeom>
            <a:solidFill>
              <a:srgbClr val="F7B2B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67310"/>
              <a:ext cx="10541904" cy="1375497"/>
            </a:xfrm>
            <a:custGeom>
              <a:avLst/>
              <a:gdLst/>
              <a:ahLst/>
              <a:cxnLst/>
              <a:rect r="r" b="b" t="t" l="l"/>
              <a:pathLst>
                <a:path h="1375497" w="10541904">
                  <a:moveTo>
                    <a:pt x="10474594" y="0"/>
                  </a:moveTo>
                  <a:lnTo>
                    <a:pt x="10474594" y="12700"/>
                  </a:lnTo>
                  <a:lnTo>
                    <a:pt x="10529204" y="12700"/>
                  </a:lnTo>
                  <a:lnTo>
                    <a:pt x="10529204" y="1362797"/>
                  </a:lnTo>
                  <a:lnTo>
                    <a:pt x="12700" y="1362797"/>
                  </a:lnTo>
                  <a:lnTo>
                    <a:pt x="12700" y="1308187"/>
                  </a:lnTo>
                  <a:lnTo>
                    <a:pt x="0" y="1308187"/>
                  </a:lnTo>
                  <a:lnTo>
                    <a:pt x="0" y="1375497"/>
                  </a:lnTo>
                  <a:lnTo>
                    <a:pt x="10541904" y="1375497"/>
                  </a:lnTo>
                  <a:lnTo>
                    <a:pt x="1054190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10516504" cy="1350097"/>
            </a:xfrm>
            <a:custGeom>
              <a:avLst/>
              <a:gdLst/>
              <a:ahLst/>
              <a:cxnLst/>
              <a:rect r="r" b="b" t="t" l="l"/>
              <a:pathLst>
                <a:path h="1350097" w="10516504">
                  <a:moveTo>
                    <a:pt x="0" y="0"/>
                  </a:moveTo>
                  <a:lnTo>
                    <a:pt x="10516504" y="0"/>
                  </a:lnTo>
                  <a:lnTo>
                    <a:pt x="10516504" y="1350097"/>
                  </a:lnTo>
                  <a:lnTo>
                    <a:pt x="0" y="1350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41904" cy="1375497"/>
            </a:xfrm>
            <a:custGeom>
              <a:avLst/>
              <a:gdLst/>
              <a:ahLst/>
              <a:cxnLst/>
              <a:rect r="r" b="b" t="t" l="l"/>
              <a:pathLst>
                <a:path h="1375497" w="10541904">
                  <a:moveTo>
                    <a:pt x="80010" y="1375497"/>
                  </a:moveTo>
                  <a:lnTo>
                    <a:pt x="10541904" y="1375497"/>
                  </a:lnTo>
                  <a:lnTo>
                    <a:pt x="10541904" y="80010"/>
                  </a:lnTo>
                  <a:lnTo>
                    <a:pt x="10541904" y="67310"/>
                  </a:lnTo>
                  <a:lnTo>
                    <a:pt x="10541904" y="0"/>
                  </a:lnTo>
                  <a:lnTo>
                    <a:pt x="0" y="0"/>
                  </a:lnTo>
                  <a:lnTo>
                    <a:pt x="0" y="1375497"/>
                  </a:lnTo>
                  <a:lnTo>
                    <a:pt x="67310" y="1375497"/>
                  </a:lnTo>
                  <a:lnTo>
                    <a:pt x="80010" y="1375497"/>
                  </a:lnTo>
                  <a:close/>
                  <a:moveTo>
                    <a:pt x="12700" y="12700"/>
                  </a:moveTo>
                  <a:lnTo>
                    <a:pt x="10529204" y="12700"/>
                  </a:lnTo>
                  <a:lnTo>
                    <a:pt x="10529204" y="1362797"/>
                  </a:lnTo>
                  <a:lnTo>
                    <a:pt x="12700" y="1362797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9231" y="424814"/>
            <a:ext cx="5687569" cy="1426520"/>
            <a:chOff x="0" y="0"/>
            <a:chExt cx="5752505" cy="14428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0010" y="80010"/>
              <a:ext cx="5659795" cy="1350097"/>
            </a:xfrm>
            <a:custGeom>
              <a:avLst/>
              <a:gdLst/>
              <a:ahLst/>
              <a:cxnLst/>
              <a:rect r="r" b="b" t="t" l="l"/>
              <a:pathLst>
                <a:path h="1350097" w="5659795">
                  <a:moveTo>
                    <a:pt x="0" y="1295487"/>
                  </a:moveTo>
                  <a:lnTo>
                    <a:pt x="0" y="1350097"/>
                  </a:lnTo>
                  <a:lnTo>
                    <a:pt x="5659795" y="1350097"/>
                  </a:lnTo>
                  <a:lnTo>
                    <a:pt x="5659795" y="0"/>
                  </a:lnTo>
                  <a:lnTo>
                    <a:pt x="5605185" y="0"/>
                  </a:lnTo>
                  <a:lnTo>
                    <a:pt x="5605185" y="1295487"/>
                  </a:lnTo>
                  <a:close/>
                </a:path>
              </a:pathLst>
            </a:custGeom>
            <a:solidFill>
              <a:srgbClr val="FFA79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7310" y="67310"/>
              <a:ext cx="5685195" cy="1375497"/>
            </a:xfrm>
            <a:custGeom>
              <a:avLst/>
              <a:gdLst/>
              <a:ahLst/>
              <a:cxnLst/>
              <a:rect r="r" b="b" t="t" l="l"/>
              <a:pathLst>
                <a:path h="1375497" w="5685195">
                  <a:moveTo>
                    <a:pt x="5617885" y="0"/>
                  </a:moveTo>
                  <a:lnTo>
                    <a:pt x="5617885" y="12700"/>
                  </a:lnTo>
                  <a:lnTo>
                    <a:pt x="5672495" y="12700"/>
                  </a:lnTo>
                  <a:lnTo>
                    <a:pt x="5672495" y="1362797"/>
                  </a:lnTo>
                  <a:lnTo>
                    <a:pt x="12700" y="1362797"/>
                  </a:lnTo>
                  <a:lnTo>
                    <a:pt x="12700" y="1308187"/>
                  </a:lnTo>
                  <a:lnTo>
                    <a:pt x="0" y="1308187"/>
                  </a:lnTo>
                  <a:lnTo>
                    <a:pt x="0" y="1375497"/>
                  </a:lnTo>
                  <a:lnTo>
                    <a:pt x="5685195" y="1375497"/>
                  </a:lnTo>
                  <a:lnTo>
                    <a:pt x="568519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5659795" cy="1350097"/>
            </a:xfrm>
            <a:custGeom>
              <a:avLst/>
              <a:gdLst/>
              <a:ahLst/>
              <a:cxnLst/>
              <a:rect r="r" b="b" t="t" l="l"/>
              <a:pathLst>
                <a:path h="1350097" w="5659795">
                  <a:moveTo>
                    <a:pt x="0" y="0"/>
                  </a:moveTo>
                  <a:lnTo>
                    <a:pt x="5659795" y="0"/>
                  </a:lnTo>
                  <a:lnTo>
                    <a:pt x="5659795" y="1350097"/>
                  </a:lnTo>
                  <a:lnTo>
                    <a:pt x="0" y="1350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85195" cy="1375497"/>
            </a:xfrm>
            <a:custGeom>
              <a:avLst/>
              <a:gdLst/>
              <a:ahLst/>
              <a:cxnLst/>
              <a:rect r="r" b="b" t="t" l="l"/>
              <a:pathLst>
                <a:path h="1375497" w="5685195">
                  <a:moveTo>
                    <a:pt x="80010" y="1375497"/>
                  </a:moveTo>
                  <a:lnTo>
                    <a:pt x="5685195" y="1375497"/>
                  </a:lnTo>
                  <a:lnTo>
                    <a:pt x="5685195" y="80010"/>
                  </a:lnTo>
                  <a:lnTo>
                    <a:pt x="5685195" y="67310"/>
                  </a:lnTo>
                  <a:lnTo>
                    <a:pt x="5685195" y="0"/>
                  </a:lnTo>
                  <a:lnTo>
                    <a:pt x="0" y="0"/>
                  </a:lnTo>
                  <a:lnTo>
                    <a:pt x="0" y="1375497"/>
                  </a:lnTo>
                  <a:lnTo>
                    <a:pt x="67310" y="1375497"/>
                  </a:lnTo>
                  <a:lnTo>
                    <a:pt x="80010" y="1375497"/>
                  </a:lnTo>
                  <a:close/>
                  <a:moveTo>
                    <a:pt x="12700" y="12700"/>
                  </a:moveTo>
                  <a:lnTo>
                    <a:pt x="5672495" y="12700"/>
                  </a:lnTo>
                  <a:lnTo>
                    <a:pt x="5672495" y="1362797"/>
                  </a:lnTo>
                  <a:lnTo>
                    <a:pt x="12700" y="1362797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31149" y="3432257"/>
            <a:ext cx="8373683" cy="6273029"/>
          </a:xfrm>
          <a:custGeom>
            <a:avLst/>
            <a:gdLst/>
            <a:ahLst/>
            <a:cxnLst/>
            <a:rect r="r" b="b" t="t" l="l"/>
            <a:pathLst>
              <a:path h="6273029" w="8373683">
                <a:moveTo>
                  <a:pt x="0" y="0"/>
                </a:moveTo>
                <a:lnTo>
                  <a:pt x="8373683" y="0"/>
                </a:lnTo>
                <a:lnTo>
                  <a:pt x="8373683" y="6273029"/>
                </a:lnTo>
                <a:lnTo>
                  <a:pt x="0" y="6273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21" t="0" r="-19534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20973" y="3432257"/>
            <a:ext cx="9127896" cy="6132484"/>
          </a:xfrm>
          <a:custGeom>
            <a:avLst/>
            <a:gdLst/>
            <a:ahLst/>
            <a:cxnLst/>
            <a:rect r="r" b="b" t="t" l="l"/>
            <a:pathLst>
              <a:path h="6132484" w="9127896">
                <a:moveTo>
                  <a:pt x="0" y="0"/>
                </a:moveTo>
                <a:lnTo>
                  <a:pt x="9127896" y="0"/>
                </a:lnTo>
                <a:lnTo>
                  <a:pt x="9127896" y="6132484"/>
                </a:lnTo>
                <a:lnTo>
                  <a:pt x="0" y="6132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0" t="0" r="-80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31939" y="818453"/>
            <a:ext cx="4702154" cy="59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b="true" sz="3666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RIDE DURATION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71830" y="818453"/>
            <a:ext cx="4702154" cy="59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b="true" sz="3666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INSTANT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9564741"/>
            <a:ext cx="5214895" cy="84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8"/>
              </a:lnSpc>
            </a:pPr>
            <a:r>
              <a:rPr lang="en-US" sz="204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DataWithDeepa </a:t>
            </a:r>
            <a:r>
              <a:rPr lang="en-US" sz="2046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5" tooltip="https://github.com/DataWithDeepa"/>
              </a:rPr>
              <a:t>https://github.com/DataWithDeepa</a:t>
            </a:r>
          </a:p>
          <a:p>
            <a:pPr algn="l" marL="0" indent="0" lvl="0">
              <a:lnSpc>
                <a:spcPts val="21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DAGiM_DzmQw</dc:identifier>
  <dcterms:modified xsi:type="dcterms:W3CDTF">2011-08-01T06:04:30Z</dcterms:modified>
  <cp:revision>1</cp:revision>
  <dc:title>Project 2 Ride Rental Dataset Analysis</dc:title>
</cp:coreProperties>
</file>